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2" r:id="rId2"/>
    <p:sldId id="323" r:id="rId3"/>
    <p:sldId id="312" r:id="rId4"/>
    <p:sldId id="321" r:id="rId5"/>
    <p:sldId id="324" r:id="rId6"/>
    <p:sldId id="317" r:id="rId7"/>
    <p:sldId id="318" r:id="rId8"/>
    <p:sldId id="325" r:id="rId9"/>
    <p:sldId id="326" r:id="rId10"/>
    <p:sldId id="327" r:id="rId11"/>
    <p:sldId id="328" r:id="rId12"/>
    <p:sldId id="329" r:id="rId13"/>
    <p:sldId id="330" r:id="rId14"/>
    <p:sldId id="303" r:id="rId15"/>
    <p:sldId id="304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atilda" panose="020B0604020202020204" charset="0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666699"/>
    <a:srgbClr val="660066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19" autoAdjust="0"/>
    <p:restoredTop sz="93859" autoAdjust="0"/>
  </p:normalViewPr>
  <p:slideViewPr>
    <p:cSldViewPr>
      <p:cViewPr>
        <p:scale>
          <a:sx n="112" d="100"/>
          <a:sy n="112" d="100"/>
        </p:scale>
        <p:origin x="-15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 опеку в семьи родственников - 11 детей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дети от 5 до 7 лет</c:v>
                </c:pt>
                <c:pt idx="1">
                  <c:v>дети от 9 до 11  лет</c:v>
                </c:pt>
                <c:pt idx="2">
                  <c:v>дети от 13.до 16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приёмную или замещающую семью  -5 детей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дети от 5 до 7 лет</c:v>
                </c:pt>
                <c:pt idx="1">
                  <c:v>дети от 9 до 11  лет</c:v>
                </c:pt>
                <c:pt idx="2">
                  <c:v>дети от 13.до 16 лет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449216"/>
        <c:axId val="71080960"/>
        <c:axId val="0"/>
      </c:bar3DChart>
      <c:catAx>
        <c:axId val="69449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1080960"/>
        <c:crosses val="autoZero"/>
        <c:auto val="1"/>
        <c:lblAlgn val="ctr"/>
        <c:lblOffset val="100"/>
        <c:noMultiLvlLbl val="0"/>
      </c:catAx>
      <c:valAx>
        <c:axId val="7108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449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0CB86-BF42-48AD-84D5-C72D810F9D1E}" type="doc">
      <dgm:prSet loTypeId="urn:microsoft.com/office/officeart/2005/8/layout/hierarchy3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30058CC-325A-4C8C-A08D-9FADC4D7DC9A}">
      <dgm:prSet phldrT="[Текст]" custT="1"/>
      <dgm:spPr/>
      <dgm:t>
        <a:bodyPr/>
        <a:lstStyle/>
        <a:p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Проблемы реинтеграции, связанные с кровными родителями воспитанников учреждения</a:t>
          </a:r>
          <a:b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2CBFF-C867-472F-A80C-C3A49AD679BB}" type="parTrans" cxnId="{3773BD89-0C27-4182-BAE8-0158E62D5A3B}">
      <dgm:prSet/>
      <dgm:spPr/>
      <dgm:t>
        <a:bodyPr/>
        <a:lstStyle/>
        <a:p>
          <a:endParaRPr lang="ru-RU" sz="20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78AB1-9842-48B9-8BC7-609BC3F2FF7D}" type="sibTrans" cxnId="{3773BD89-0C27-4182-BAE8-0158E62D5A3B}">
      <dgm:prSet/>
      <dgm:spPr/>
      <dgm:t>
        <a:bodyPr/>
        <a:lstStyle/>
        <a:p>
          <a:endParaRPr lang="ru-RU" sz="20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85E442-6190-4E76-872A-556012F89CC4}">
      <dgm:prSet phldrT="[Текст]" custT="1"/>
      <dgm:spPr/>
      <dgm:t>
        <a:bodyPr/>
        <a:lstStyle/>
        <a:p>
          <a:r>
            <a:rPr lang="ru-RU" sz="105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Повторение неэффективного семейного сценария - родители, которые оказываются лишенными родительских прав, часто сами росли в неблагополучных семьях.</a:t>
          </a:r>
          <a:endParaRPr lang="ru-RU" sz="105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36CB6-9910-496F-B2C0-1160F4AC2846}" type="parTrans" cxnId="{6757A477-C17B-4317-8422-D37008A06769}">
      <dgm:prSet/>
      <dgm:spPr/>
      <dgm:t>
        <a:bodyPr/>
        <a:lstStyle/>
        <a:p>
          <a:endParaRPr lang="ru-RU" sz="20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C282D-3765-44A0-968E-475873059CAB}" type="sibTrans" cxnId="{6757A477-C17B-4317-8422-D37008A06769}">
      <dgm:prSet/>
      <dgm:spPr/>
      <dgm:t>
        <a:bodyPr/>
        <a:lstStyle/>
        <a:p>
          <a:endParaRPr lang="ru-RU" sz="20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6B2378-2F6A-4B4B-94F5-49242328FDE0}">
      <dgm:prSet phldrT="[Текст]" custT="1"/>
      <dgm:spPr/>
      <dgm:t>
        <a:bodyPr/>
        <a:lstStyle/>
        <a:p>
          <a:r>
            <a:rPr lang="ru-RU" sz="105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Защитные механизмы(«Да ему там хорошо, в учреждении-то - там игрушки, телевизор, вкусно кормят, хорошо одевают!») и пр.</a:t>
          </a:r>
          <a:endParaRPr lang="ru-RU" sz="105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E47EF-987B-40AE-BA20-0D3D86104403}" type="parTrans" cxnId="{6F6B72A7-8EC3-44AA-A258-6B54439484CB}">
      <dgm:prSet/>
      <dgm:spPr/>
      <dgm:t>
        <a:bodyPr/>
        <a:lstStyle/>
        <a:p>
          <a:endParaRPr lang="ru-RU" sz="20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C453AA-465D-4665-8999-12823B105862}" type="sibTrans" cxnId="{6F6B72A7-8EC3-44AA-A258-6B54439484CB}">
      <dgm:prSet/>
      <dgm:spPr/>
      <dgm:t>
        <a:bodyPr/>
        <a:lstStyle/>
        <a:p>
          <a:endParaRPr lang="ru-RU" sz="20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55DFB-1F32-4F56-B022-E2F29FA0550A}">
      <dgm:prSet phldrT="[Текст]" custT="1"/>
      <dgm:spPr/>
      <dgm:t>
        <a:bodyPr/>
        <a:lstStyle/>
        <a:p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Проблемы реинтеграции, связанные с воспитанниками учреждения для детей-сирот</a:t>
          </a:r>
          <a:endParaRPr lang="ru-RU" sz="1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CEC4A-D559-4655-8EC8-2B648B56B532}" type="parTrans" cxnId="{8A45F84E-AE9D-49D7-B374-C60A5B1C8B30}">
      <dgm:prSet/>
      <dgm:spPr/>
      <dgm:t>
        <a:bodyPr/>
        <a:lstStyle/>
        <a:p>
          <a:endParaRPr lang="ru-RU" sz="20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E2C74A-84A8-42FA-BC62-19A5B655361E}" type="sibTrans" cxnId="{8A45F84E-AE9D-49D7-B374-C60A5B1C8B30}">
      <dgm:prSet/>
      <dgm:spPr/>
      <dgm:t>
        <a:bodyPr/>
        <a:lstStyle/>
        <a:p>
          <a:endParaRPr lang="ru-RU" sz="20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B620EF-C70B-4ED2-A8DF-8DDED87A4BBF}">
      <dgm:prSet phldrT="[Текст]" custT="1"/>
      <dgm:spPr/>
      <dgm:t>
        <a:bodyPr/>
        <a:lstStyle/>
        <a:p>
          <a:r>
            <a:rPr lang="ru-RU" sz="105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Чувство обиды на кровного родителя</a:t>
          </a:r>
          <a:endParaRPr lang="ru-RU" sz="105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5D1EA-33DD-48B0-9521-B7CC9D718EB7}" type="parTrans" cxnId="{1236573A-F7C4-4FF3-9E4C-1F1EE82F85B6}">
      <dgm:prSet/>
      <dgm:spPr/>
      <dgm:t>
        <a:bodyPr/>
        <a:lstStyle/>
        <a:p>
          <a:endParaRPr lang="ru-RU" sz="20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9C84E0-955C-4CEC-94E3-3598E5B3ED25}" type="sibTrans" cxnId="{1236573A-F7C4-4FF3-9E4C-1F1EE82F85B6}">
      <dgm:prSet/>
      <dgm:spPr/>
      <dgm:t>
        <a:bodyPr/>
        <a:lstStyle/>
        <a:p>
          <a:endParaRPr lang="ru-RU" sz="20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E3EDB-379D-4BD7-B255-D84EDC6B94F3}">
      <dgm:prSet phldrT="[Текст]" custT="1"/>
      <dgm:spPr/>
      <dgm:t>
        <a:bodyPr/>
        <a:lstStyle/>
        <a:p>
          <a:r>
            <a:rPr lang="ru-RU" sz="105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Последствия пребывания в  </a:t>
          </a:r>
          <a:r>
            <a:rPr lang="ru-RU" sz="105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</a:t>
          </a:r>
          <a:r>
            <a:rPr lang="ru-RU" sz="105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учреждении - нельзя сбрасывать со счетов и тот опыт, который приобретет ребенок в учреждении (а иногда еще и в случае побегов из него!). Этот опыт, скорее всего, окажется чужеродным для семейной системы, но, как любой опыт, его уже нельзя будет отменить или игнорировать.</a:t>
          </a:r>
          <a:endParaRPr lang="ru-RU" sz="105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5B99A-1FC1-4E01-B74D-540C50BF1C33}" type="parTrans" cxnId="{AFA63683-62AD-4949-B475-EC68649D1B79}">
      <dgm:prSet/>
      <dgm:spPr/>
      <dgm:t>
        <a:bodyPr/>
        <a:lstStyle/>
        <a:p>
          <a:endParaRPr lang="ru-RU" sz="20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0305B-2BDC-408E-8E60-684129B09DB0}" type="sibTrans" cxnId="{AFA63683-62AD-4949-B475-EC68649D1B79}">
      <dgm:prSet/>
      <dgm:spPr/>
      <dgm:t>
        <a:bodyPr/>
        <a:lstStyle/>
        <a:p>
          <a:endParaRPr lang="ru-RU" sz="20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E1BD6A-B574-45D6-8B56-45D327314D76}">
      <dgm:prSet custT="1"/>
      <dgm:spPr/>
      <dgm:t>
        <a:bodyPr/>
        <a:lstStyle/>
        <a:p>
          <a:r>
            <a:rPr lang="ru-RU" sz="105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Чувство вины</a:t>
          </a:r>
          <a:endParaRPr lang="ru-RU" sz="105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FAEC97-5A5E-463F-8017-A5D1DD79EB6F}" type="parTrans" cxnId="{B000675D-5349-4825-A112-E5B08C2F6A93}">
      <dgm:prSet/>
      <dgm:spPr/>
      <dgm:t>
        <a:bodyPr/>
        <a:lstStyle/>
        <a:p>
          <a:endParaRPr lang="ru-RU" sz="20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EF7F6-D5BA-4FD3-82E2-FCE26DBCCAC9}" type="sibTrans" cxnId="{B000675D-5349-4825-A112-E5B08C2F6A93}">
      <dgm:prSet/>
      <dgm:spPr/>
      <dgm:t>
        <a:bodyPr/>
        <a:lstStyle/>
        <a:p>
          <a:endParaRPr lang="ru-RU" sz="20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A4D2D-8DB5-44BF-86CA-E778B90F6A08}">
      <dgm:prSet custT="1"/>
      <dgm:spPr/>
      <dgm:t>
        <a:bodyPr/>
        <a:lstStyle/>
        <a:p>
          <a:r>
            <a:rPr lang="ru-RU" sz="105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Выученная беспомощность (Избегая предполагаемую неудачу, родители могут находить множество «объективных» причин, чтобы не начинать процедуру восстановления в родительских правах, или будут старательно ее замедлять)</a:t>
          </a:r>
          <a:endParaRPr lang="ru-RU" sz="105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D5121-C64D-43B2-AB56-FA80E60B85CC}" type="parTrans" cxnId="{F0F6EC56-F2C6-4CCE-AD58-0130860B085C}">
      <dgm:prSet/>
      <dgm:spPr/>
      <dgm:t>
        <a:bodyPr/>
        <a:lstStyle/>
        <a:p>
          <a:endParaRPr lang="ru-RU" sz="20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23668-E442-439C-85AA-54B13D350294}" type="sibTrans" cxnId="{F0F6EC56-F2C6-4CCE-AD58-0130860B085C}">
      <dgm:prSet/>
      <dgm:spPr/>
      <dgm:t>
        <a:bodyPr/>
        <a:lstStyle/>
        <a:p>
          <a:endParaRPr lang="ru-RU" sz="2000" b="1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96967-0FE5-4430-BB43-018028DAC17E}" type="pres">
      <dgm:prSet presAssocID="{1790CB86-BF42-48AD-84D5-C72D810F9D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1BC351-5AFC-43B6-8E82-7EDF9B913819}" type="pres">
      <dgm:prSet presAssocID="{830058CC-325A-4C8C-A08D-9FADC4D7DC9A}" presName="root" presStyleCnt="0"/>
      <dgm:spPr/>
    </dgm:pt>
    <dgm:pt modelId="{68F0297D-69E7-4A1C-BFED-8A9A72088A41}" type="pres">
      <dgm:prSet presAssocID="{830058CC-325A-4C8C-A08D-9FADC4D7DC9A}" presName="rootComposite" presStyleCnt="0"/>
      <dgm:spPr/>
    </dgm:pt>
    <dgm:pt modelId="{FDD8E91C-0D13-4A5C-8714-4BD9C5D9A6DF}" type="pres">
      <dgm:prSet presAssocID="{830058CC-325A-4C8C-A08D-9FADC4D7DC9A}" presName="rootText" presStyleLbl="node1" presStyleIdx="0" presStyleCnt="2" custScaleX="276402" custScaleY="78917"/>
      <dgm:spPr/>
      <dgm:t>
        <a:bodyPr/>
        <a:lstStyle/>
        <a:p>
          <a:endParaRPr lang="ru-RU"/>
        </a:p>
      </dgm:t>
    </dgm:pt>
    <dgm:pt modelId="{135CBF8C-5A0A-4182-81BD-A488E2FB29AA}" type="pres">
      <dgm:prSet presAssocID="{830058CC-325A-4C8C-A08D-9FADC4D7DC9A}" presName="rootConnector" presStyleLbl="node1" presStyleIdx="0" presStyleCnt="2"/>
      <dgm:spPr/>
    </dgm:pt>
    <dgm:pt modelId="{8EBC49FF-567E-4625-A316-7AC4635376E3}" type="pres">
      <dgm:prSet presAssocID="{830058CC-325A-4C8C-A08D-9FADC4D7DC9A}" presName="childShape" presStyleCnt="0"/>
      <dgm:spPr/>
    </dgm:pt>
    <dgm:pt modelId="{8562692E-535A-4127-8179-A9DF2E82F3AD}" type="pres">
      <dgm:prSet presAssocID="{6C236CB6-9910-496F-B2C0-1160F4AC2846}" presName="Name13" presStyleLbl="parChTrans1D2" presStyleIdx="0" presStyleCnt="6"/>
      <dgm:spPr/>
    </dgm:pt>
    <dgm:pt modelId="{3931F0F3-C0E0-4520-B5A7-C6B169F351FD}" type="pres">
      <dgm:prSet presAssocID="{9685E442-6190-4E76-872A-556012F89CC4}" presName="childText" presStyleLbl="bgAcc1" presStyleIdx="0" presStyleCnt="6" custScaleX="251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2FEE1-7040-4141-9C42-8B0A03CEAB3D}" type="pres">
      <dgm:prSet presAssocID="{A4CE47EF-987B-40AE-BA20-0D3D86104403}" presName="Name13" presStyleLbl="parChTrans1D2" presStyleIdx="1" presStyleCnt="6"/>
      <dgm:spPr/>
    </dgm:pt>
    <dgm:pt modelId="{767E251E-D55F-4766-884D-764767BF903B}" type="pres">
      <dgm:prSet presAssocID="{8E6B2378-2F6A-4B4B-94F5-49242328FDE0}" presName="childText" presStyleLbl="bgAcc1" presStyleIdx="1" presStyleCnt="6" custScaleX="263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7BB89-A794-48FB-9DE9-009EA54FB9A1}" type="pres">
      <dgm:prSet presAssocID="{1EFAEC97-5A5E-463F-8017-A5D1DD79EB6F}" presName="Name13" presStyleLbl="parChTrans1D2" presStyleIdx="2" presStyleCnt="6"/>
      <dgm:spPr/>
    </dgm:pt>
    <dgm:pt modelId="{32EE5B38-B04E-4268-920A-06E85B8E607F}" type="pres">
      <dgm:prSet presAssocID="{B1E1BD6A-B574-45D6-8B56-45D327314D76}" presName="childText" presStyleLbl="bgAcc1" presStyleIdx="2" presStyleCnt="6" custScaleX="263552" custScaleY="62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B9E9C-5BEE-42FD-976C-C01047DDE878}" type="pres">
      <dgm:prSet presAssocID="{F72D5121-C64D-43B2-AB56-FA80E60B85CC}" presName="Name13" presStyleLbl="parChTrans1D2" presStyleIdx="3" presStyleCnt="6"/>
      <dgm:spPr/>
    </dgm:pt>
    <dgm:pt modelId="{CA04CDA1-6F40-4B97-BC5B-87C56C6041BD}" type="pres">
      <dgm:prSet presAssocID="{785A4D2D-8DB5-44BF-86CA-E778B90F6A08}" presName="childText" presStyleLbl="bgAcc1" presStyleIdx="3" presStyleCnt="6" custScaleX="263552" custScaleY="146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4E655-DC40-4364-9A64-2F04078781F3}" type="pres">
      <dgm:prSet presAssocID="{3CD55DFB-1F32-4F56-B022-E2F29FA0550A}" presName="root" presStyleCnt="0"/>
      <dgm:spPr/>
    </dgm:pt>
    <dgm:pt modelId="{9BA936A9-13B7-4A0A-9B6D-8072BC412182}" type="pres">
      <dgm:prSet presAssocID="{3CD55DFB-1F32-4F56-B022-E2F29FA0550A}" presName="rootComposite" presStyleCnt="0"/>
      <dgm:spPr/>
    </dgm:pt>
    <dgm:pt modelId="{D144C69D-5C30-4780-BED2-0E27AE9F1B63}" type="pres">
      <dgm:prSet presAssocID="{3CD55DFB-1F32-4F56-B022-E2F29FA0550A}" presName="rootText" presStyleLbl="node1" presStyleIdx="1" presStyleCnt="2" custScaleX="186015"/>
      <dgm:spPr/>
      <dgm:t>
        <a:bodyPr/>
        <a:lstStyle/>
        <a:p>
          <a:endParaRPr lang="ru-RU"/>
        </a:p>
      </dgm:t>
    </dgm:pt>
    <dgm:pt modelId="{94E5AFF2-D4ED-4E09-AD82-95DEEB19CB43}" type="pres">
      <dgm:prSet presAssocID="{3CD55DFB-1F32-4F56-B022-E2F29FA0550A}" presName="rootConnector" presStyleLbl="node1" presStyleIdx="1" presStyleCnt="2"/>
      <dgm:spPr/>
    </dgm:pt>
    <dgm:pt modelId="{75EA0FB2-C2EB-4789-8E13-C4063E75BDC4}" type="pres">
      <dgm:prSet presAssocID="{3CD55DFB-1F32-4F56-B022-E2F29FA0550A}" presName="childShape" presStyleCnt="0"/>
      <dgm:spPr/>
    </dgm:pt>
    <dgm:pt modelId="{BDF46234-DC94-4797-ADB5-0B3A86C1FDC2}" type="pres">
      <dgm:prSet presAssocID="{80E5D1EA-33DD-48B0-9521-B7CC9D718EB7}" presName="Name13" presStyleLbl="parChTrans1D2" presStyleIdx="4" presStyleCnt="6"/>
      <dgm:spPr/>
    </dgm:pt>
    <dgm:pt modelId="{86333EDF-157D-42FF-B761-4F9E30347FEA}" type="pres">
      <dgm:prSet presAssocID="{04B620EF-C70B-4ED2-A8DF-8DDED87A4BBF}" presName="childText" presStyleLbl="bgAcc1" presStyleIdx="4" presStyleCnt="6" custScaleX="200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20A3B-D1FB-48C6-94C4-D6AE4850AFC2}" type="pres">
      <dgm:prSet presAssocID="{5B15B99A-1FC1-4E01-B74D-540C50BF1C33}" presName="Name13" presStyleLbl="parChTrans1D2" presStyleIdx="5" presStyleCnt="6"/>
      <dgm:spPr/>
    </dgm:pt>
    <dgm:pt modelId="{4A27600F-521D-465D-AEB2-18287463CCA2}" type="pres">
      <dgm:prSet presAssocID="{510E3EDB-379D-4BD7-B255-D84EDC6B94F3}" presName="childText" presStyleLbl="bgAcc1" presStyleIdx="5" presStyleCnt="6" custScaleX="238582" custScaleY="247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C30DA1-88D3-4ECB-ADA3-ADAD1404CD05}" type="presOf" srcId="{830058CC-325A-4C8C-A08D-9FADC4D7DC9A}" destId="{FDD8E91C-0D13-4A5C-8714-4BD9C5D9A6DF}" srcOrd="0" destOrd="0" presId="urn:microsoft.com/office/officeart/2005/8/layout/hierarchy3"/>
    <dgm:cxn modelId="{9EB0D90E-BBCE-4600-95E3-92E2CE16519B}" type="presOf" srcId="{3CD55DFB-1F32-4F56-B022-E2F29FA0550A}" destId="{D144C69D-5C30-4780-BED2-0E27AE9F1B63}" srcOrd="0" destOrd="0" presId="urn:microsoft.com/office/officeart/2005/8/layout/hierarchy3"/>
    <dgm:cxn modelId="{F4088B15-858B-4801-ACB8-62923A67E95F}" type="presOf" srcId="{5B15B99A-1FC1-4E01-B74D-540C50BF1C33}" destId="{6EB20A3B-D1FB-48C6-94C4-D6AE4850AFC2}" srcOrd="0" destOrd="0" presId="urn:microsoft.com/office/officeart/2005/8/layout/hierarchy3"/>
    <dgm:cxn modelId="{3773BD89-0C27-4182-BAE8-0158E62D5A3B}" srcId="{1790CB86-BF42-48AD-84D5-C72D810F9D1E}" destId="{830058CC-325A-4C8C-A08D-9FADC4D7DC9A}" srcOrd="0" destOrd="0" parTransId="{A7D2CBFF-C867-472F-A80C-C3A49AD679BB}" sibTransId="{8AC78AB1-9842-48B9-8BC7-609BC3F2FF7D}"/>
    <dgm:cxn modelId="{90BC69D7-4E1C-4B0E-9798-43B59FF69DB9}" type="presOf" srcId="{510E3EDB-379D-4BD7-B255-D84EDC6B94F3}" destId="{4A27600F-521D-465D-AEB2-18287463CCA2}" srcOrd="0" destOrd="0" presId="urn:microsoft.com/office/officeart/2005/8/layout/hierarchy3"/>
    <dgm:cxn modelId="{B91366FA-87BD-44F4-BE66-31B0D1C59172}" type="presOf" srcId="{A4CE47EF-987B-40AE-BA20-0D3D86104403}" destId="{9FC2FEE1-7040-4141-9C42-8B0A03CEAB3D}" srcOrd="0" destOrd="0" presId="urn:microsoft.com/office/officeart/2005/8/layout/hierarchy3"/>
    <dgm:cxn modelId="{A09D6DD2-AB3F-4638-A0A6-B50DF4CE1D3E}" type="presOf" srcId="{80E5D1EA-33DD-48B0-9521-B7CC9D718EB7}" destId="{BDF46234-DC94-4797-ADB5-0B3A86C1FDC2}" srcOrd="0" destOrd="0" presId="urn:microsoft.com/office/officeart/2005/8/layout/hierarchy3"/>
    <dgm:cxn modelId="{374D9309-B3B3-419E-BFC0-F3D2DED1E929}" type="presOf" srcId="{9685E442-6190-4E76-872A-556012F89CC4}" destId="{3931F0F3-C0E0-4520-B5A7-C6B169F351FD}" srcOrd="0" destOrd="0" presId="urn:microsoft.com/office/officeart/2005/8/layout/hierarchy3"/>
    <dgm:cxn modelId="{C04B21A7-D391-4CF5-9F1B-99A14CC9E5F6}" type="presOf" srcId="{785A4D2D-8DB5-44BF-86CA-E778B90F6A08}" destId="{CA04CDA1-6F40-4B97-BC5B-87C56C6041BD}" srcOrd="0" destOrd="0" presId="urn:microsoft.com/office/officeart/2005/8/layout/hierarchy3"/>
    <dgm:cxn modelId="{5163E6C7-925E-4E3D-AEA6-7F555A9F9C59}" type="presOf" srcId="{B1E1BD6A-B574-45D6-8B56-45D327314D76}" destId="{32EE5B38-B04E-4268-920A-06E85B8E607F}" srcOrd="0" destOrd="0" presId="urn:microsoft.com/office/officeart/2005/8/layout/hierarchy3"/>
    <dgm:cxn modelId="{B000675D-5349-4825-A112-E5B08C2F6A93}" srcId="{830058CC-325A-4C8C-A08D-9FADC4D7DC9A}" destId="{B1E1BD6A-B574-45D6-8B56-45D327314D76}" srcOrd="2" destOrd="0" parTransId="{1EFAEC97-5A5E-463F-8017-A5D1DD79EB6F}" sibTransId="{E91EF7F6-D5BA-4FD3-82E2-FCE26DBCCAC9}"/>
    <dgm:cxn modelId="{1236573A-F7C4-4FF3-9E4C-1F1EE82F85B6}" srcId="{3CD55DFB-1F32-4F56-B022-E2F29FA0550A}" destId="{04B620EF-C70B-4ED2-A8DF-8DDED87A4BBF}" srcOrd="0" destOrd="0" parTransId="{80E5D1EA-33DD-48B0-9521-B7CC9D718EB7}" sibTransId="{869C84E0-955C-4CEC-94E3-3598E5B3ED25}"/>
    <dgm:cxn modelId="{FD6F67C4-C54B-4272-91AA-6EBBB30C4D76}" type="presOf" srcId="{6C236CB6-9910-496F-B2C0-1160F4AC2846}" destId="{8562692E-535A-4127-8179-A9DF2E82F3AD}" srcOrd="0" destOrd="0" presId="urn:microsoft.com/office/officeart/2005/8/layout/hierarchy3"/>
    <dgm:cxn modelId="{AFA63683-62AD-4949-B475-EC68649D1B79}" srcId="{3CD55DFB-1F32-4F56-B022-E2F29FA0550A}" destId="{510E3EDB-379D-4BD7-B255-D84EDC6B94F3}" srcOrd="1" destOrd="0" parTransId="{5B15B99A-1FC1-4E01-B74D-540C50BF1C33}" sibTransId="{C8D0305B-2BDC-408E-8E60-684129B09DB0}"/>
    <dgm:cxn modelId="{6B7EC143-5B47-4BCC-A2A5-CA2D52B7D33E}" type="presOf" srcId="{8E6B2378-2F6A-4B4B-94F5-49242328FDE0}" destId="{767E251E-D55F-4766-884D-764767BF903B}" srcOrd="0" destOrd="0" presId="urn:microsoft.com/office/officeart/2005/8/layout/hierarchy3"/>
    <dgm:cxn modelId="{F0F6EC56-F2C6-4CCE-AD58-0130860B085C}" srcId="{830058CC-325A-4C8C-A08D-9FADC4D7DC9A}" destId="{785A4D2D-8DB5-44BF-86CA-E778B90F6A08}" srcOrd="3" destOrd="0" parTransId="{F72D5121-C64D-43B2-AB56-FA80E60B85CC}" sibTransId="{56823668-E442-439C-85AA-54B13D350294}"/>
    <dgm:cxn modelId="{6F6B72A7-8EC3-44AA-A258-6B54439484CB}" srcId="{830058CC-325A-4C8C-A08D-9FADC4D7DC9A}" destId="{8E6B2378-2F6A-4B4B-94F5-49242328FDE0}" srcOrd="1" destOrd="0" parTransId="{A4CE47EF-987B-40AE-BA20-0D3D86104403}" sibTransId="{41C453AA-465D-4665-8999-12823B105862}"/>
    <dgm:cxn modelId="{4A3C6141-4001-4774-8167-D496701ED3A3}" type="presOf" srcId="{1EFAEC97-5A5E-463F-8017-A5D1DD79EB6F}" destId="{28B7BB89-A794-48FB-9DE9-009EA54FB9A1}" srcOrd="0" destOrd="0" presId="urn:microsoft.com/office/officeart/2005/8/layout/hierarchy3"/>
    <dgm:cxn modelId="{FCEFF63C-2474-4578-9433-0EBD110B406C}" type="presOf" srcId="{3CD55DFB-1F32-4F56-B022-E2F29FA0550A}" destId="{94E5AFF2-D4ED-4E09-AD82-95DEEB19CB43}" srcOrd="1" destOrd="0" presId="urn:microsoft.com/office/officeart/2005/8/layout/hierarchy3"/>
    <dgm:cxn modelId="{429CD1C0-3DF0-45D1-95B4-ED91274EE789}" type="presOf" srcId="{F72D5121-C64D-43B2-AB56-FA80E60B85CC}" destId="{E4EB9E9C-5BEE-42FD-976C-C01047DDE878}" srcOrd="0" destOrd="0" presId="urn:microsoft.com/office/officeart/2005/8/layout/hierarchy3"/>
    <dgm:cxn modelId="{4B16F2D8-05FE-4180-9689-25BCEB34B6A1}" type="presOf" srcId="{04B620EF-C70B-4ED2-A8DF-8DDED87A4BBF}" destId="{86333EDF-157D-42FF-B761-4F9E30347FEA}" srcOrd="0" destOrd="0" presId="urn:microsoft.com/office/officeart/2005/8/layout/hierarchy3"/>
    <dgm:cxn modelId="{6757A477-C17B-4317-8422-D37008A06769}" srcId="{830058CC-325A-4C8C-A08D-9FADC4D7DC9A}" destId="{9685E442-6190-4E76-872A-556012F89CC4}" srcOrd="0" destOrd="0" parTransId="{6C236CB6-9910-496F-B2C0-1160F4AC2846}" sibTransId="{51FC282D-3765-44A0-968E-475873059CAB}"/>
    <dgm:cxn modelId="{A187901D-205B-40B8-B5C9-94DE9F3CFCCA}" type="presOf" srcId="{1790CB86-BF42-48AD-84D5-C72D810F9D1E}" destId="{F0196967-0FE5-4430-BB43-018028DAC17E}" srcOrd="0" destOrd="0" presId="urn:microsoft.com/office/officeart/2005/8/layout/hierarchy3"/>
    <dgm:cxn modelId="{8A45F84E-AE9D-49D7-B374-C60A5B1C8B30}" srcId="{1790CB86-BF42-48AD-84D5-C72D810F9D1E}" destId="{3CD55DFB-1F32-4F56-B022-E2F29FA0550A}" srcOrd="1" destOrd="0" parTransId="{8BBCEC4A-D559-4655-8EC8-2B648B56B532}" sibTransId="{D3E2C74A-84A8-42FA-BC62-19A5B655361E}"/>
    <dgm:cxn modelId="{41D7AB10-61A9-4E09-A090-8CBA7127A341}" type="presOf" srcId="{830058CC-325A-4C8C-A08D-9FADC4D7DC9A}" destId="{135CBF8C-5A0A-4182-81BD-A488E2FB29AA}" srcOrd="1" destOrd="0" presId="urn:microsoft.com/office/officeart/2005/8/layout/hierarchy3"/>
    <dgm:cxn modelId="{5A4DE91F-F651-4AEA-BAF8-DBCB3523540A}" type="presParOf" srcId="{F0196967-0FE5-4430-BB43-018028DAC17E}" destId="{ED1BC351-5AFC-43B6-8E82-7EDF9B913819}" srcOrd="0" destOrd="0" presId="urn:microsoft.com/office/officeart/2005/8/layout/hierarchy3"/>
    <dgm:cxn modelId="{AA45464D-CE39-4ECE-8CBB-6C792F01ED1C}" type="presParOf" srcId="{ED1BC351-5AFC-43B6-8E82-7EDF9B913819}" destId="{68F0297D-69E7-4A1C-BFED-8A9A72088A41}" srcOrd="0" destOrd="0" presId="urn:microsoft.com/office/officeart/2005/8/layout/hierarchy3"/>
    <dgm:cxn modelId="{785C3875-9C90-424F-804F-171284010D6C}" type="presParOf" srcId="{68F0297D-69E7-4A1C-BFED-8A9A72088A41}" destId="{FDD8E91C-0D13-4A5C-8714-4BD9C5D9A6DF}" srcOrd="0" destOrd="0" presId="urn:microsoft.com/office/officeart/2005/8/layout/hierarchy3"/>
    <dgm:cxn modelId="{AC5A8AC1-D1CD-47DD-9E62-F99B6C96C40F}" type="presParOf" srcId="{68F0297D-69E7-4A1C-BFED-8A9A72088A41}" destId="{135CBF8C-5A0A-4182-81BD-A488E2FB29AA}" srcOrd="1" destOrd="0" presId="urn:microsoft.com/office/officeart/2005/8/layout/hierarchy3"/>
    <dgm:cxn modelId="{F8FCC957-4404-4932-9BA2-0199A3E070A1}" type="presParOf" srcId="{ED1BC351-5AFC-43B6-8E82-7EDF9B913819}" destId="{8EBC49FF-567E-4625-A316-7AC4635376E3}" srcOrd="1" destOrd="0" presId="urn:microsoft.com/office/officeart/2005/8/layout/hierarchy3"/>
    <dgm:cxn modelId="{1E97FF73-B3F2-4F83-A907-8469DD059B79}" type="presParOf" srcId="{8EBC49FF-567E-4625-A316-7AC4635376E3}" destId="{8562692E-535A-4127-8179-A9DF2E82F3AD}" srcOrd="0" destOrd="0" presId="urn:microsoft.com/office/officeart/2005/8/layout/hierarchy3"/>
    <dgm:cxn modelId="{A5BF3D67-826E-4706-99C8-6CA7DA1E6B29}" type="presParOf" srcId="{8EBC49FF-567E-4625-A316-7AC4635376E3}" destId="{3931F0F3-C0E0-4520-B5A7-C6B169F351FD}" srcOrd="1" destOrd="0" presId="urn:microsoft.com/office/officeart/2005/8/layout/hierarchy3"/>
    <dgm:cxn modelId="{CF85DE5F-ECC3-4760-A7AC-20A8F35ECC30}" type="presParOf" srcId="{8EBC49FF-567E-4625-A316-7AC4635376E3}" destId="{9FC2FEE1-7040-4141-9C42-8B0A03CEAB3D}" srcOrd="2" destOrd="0" presId="urn:microsoft.com/office/officeart/2005/8/layout/hierarchy3"/>
    <dgm:cxn modelId="{400B8853-D9A1-4A5E-AD9A-CF599270448B}" type="presParOf" srcId="{8EBC49FF-567E-4625-A316-7AC4635376E3}" destId="{767E251E-D55F-4766-884D-764767BF903B}" srcOrd="3" destOrd="0" presId="urn:microsoft.com/office/officeart/2005/8/layout/hierarchy3"/>
    <dgm:cxn modelId="{F4C0F4AE-1EEB-47D1-B58D-26E89D2F5651}" type="presParOf" srcId="{8EBC49FF-567E-4625-A316-7AC4635376E3}" destId="{28B7BB89-A794-48FB-9DE9-009EA54FB9A1}" srcOrd="4" destOrd="0" presId="urn:microsoft.com/office/officeart/2005/8/layout/hierarchy3"/>
    <dgm:cxn modelId="{493BFC70-B4CF-49AB-B3AC-FFCCC52A5E72}" type="presParOf" srcId="{8EBC49FF-567E-4625-A316-7AC4635376E3}" destId="{32EE5B38-B04E-4268-920A-06E85B8E607F}" srcOrd="5" destOrd="0" presId="urn:microsoft.com/office/officeart/2005/8/layout/hierarchy3"/>
    <dgm:cxn modelId="{3FCAA0F8-FD4A-413E-A31D-F47AEA792832}" type="presParOf" srcId="{8EBC49FF-567E-4625-A316-7AC4635376E3}" destId="{E4EB9E9C-5BEE-42FD-976C-C01047DDE878}" srcOrd="6" destOrd="0" presId="urn:microsoft.com/office/officeart/2005/8/layout/hierarchy3"/>
    <dgm:cxn modelId="{B060D5CB-2D87-42E4-82CA-8E6E9E72FCF3}" type="presParOf" srcId="{8EBC49FF-567E-4625-A316-7AC4635376E3}" destId="{CA04CDA1-6F40-4B97-BC5B-87C56C6041BD}" srcOrd="7" destOrd="0" presId="urn:microsoft.com/office/officeart/2005/8/layout/hierarchy3"/>
    <dgm:cxn modelId="{485279F5-A76E-4573-9A12-D0E198BEB6C4}" type="presParOf" srcId="{F0196967-0FE5-4430-BB43-018028DAC17E}" destId="{DFB4E655-DC40-4364-9A64-2F04078781F3}" srcOrd="1" destOrd="0" presId="urn:microsoft.com/office/officeart/2005/8/layout/hierarchy3"/>
    <dgm:cxn modelId="{63FC6F7D-C986-4E68-A5E6-B9C533B95F10}" type="presParOf" srcId="{DFB4E655-DC40-4364-9A64-2F04078781F3}" destId="{9BA936A9-13B7-4A0A-9B6D-8072BC412182}" srcOrd="0" destOrd="0" presId="urn:microsoft.com/office/officeart/2005/8/layout/hierarchy3"/>
    <dgm:cxn modelId="{7E8F909B-59DF-455C-A5FB-C58E48798918}" type="presParOf" srcId="{9BA936A9-13B7-4A0A-9B6D-8072BC412182}" destId="{D144C69D-5C30-4780-BED2-0E27AE9F1B63}" srcOrd="0" destOrd="0" presId="urn:microsoft.com/office/officeart/2005/8/layout/hierarchy3"/>
    <dgm:cxn modelId="{705FAB67-9B33-4F70-B809-97DA9CCF2B41}" type="presParOf" srcId="{9BA936A9-13B7-4A0A-9B6D-8072BC412182}" destId="{94E5AFF2-D4ED-4E09-AD82-95DEEB19CB43}" srcOrd="1" destOrd="0" presId="urn:microsoft.com/office/officeart/2005/8/layout/hierarchy3"/>
    <dgm:cxn modelId="{E44C1727-679F-4F3A-B75F-05BED8F353FD}" type="presParOf" srcId="{DFB4E655-DC40-4364-9A64-2F04078781F3}" destId="{75EA0FB2-C2EB-4789-8E13-C4063E75BDC4}" srcOrd="1" destOrd="0" presId="urn:microsoft.com/office/officeart/2005/8/layout/hierarchy3"/>
    <dgm:cxn modelId="{7860AFEA-AA65-4B85-A6C8-9460761221C0}" type="presParOf" srcId="{75EA0FB2-C2EB-4789-8E13-C4063E75BDC4}" destId="{BDF46234-DC94-4797-ADB5-0B3A86C1FDC2}" srcOrd="0" destOrd="0" presId="urn:microsoft.com/office/officeart/2005/8/layout/hierarchy3"/>
    <dgm:cxn modelId="{DAE02E9F-0368-4EF9-B12D-EA24C7ABB778}" type="presParOf" srcId="{75EA0FB2-C2EB-4789-8E13-C4063E75BDC4}" destId="{86333EDF-157D-42FF-B761-4F9E30347FEA}" srcOrd="1" destOrd="0" presId="urn:microsoft.com/office/officeart/2005/8/layout/hierarchy3"/>
    <dgm:cxn modelId="{A515DCEB-A003-488B-A26A-58D77B0DFE17}" type="presParOf" srcId="{75EA0FB2-C2EB-4789-8E13-C4063E75BDC4}" destId="{6EB20A3B-D1FB-48C6-94C4-D6AE4850AFC2}" srcOrd="2" destOrd="0" presId="urn:microsoft.com/office/officeart/2005/8/layout/hierarchy3"/>
    <dgm:cxn modelId="{CB816A49-26AB-40CB-B6EE-494F5D380F2F}" type="presParOf" srcId="{75EA0FB2-C2EB-4789-8E13-C4063E75BDC4}" destId="{4A27600F-521D-465D-AEB2-18287463CCA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E1A299-2D28-4BB5-BA9F-23879EABCB54}" type="doc">
      <dgm:prSet loTypeId="urn:microsoft.com/office/officeart/2005/8/layout/chevron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B6CEE3-035A-4845-A085-C72B7810F29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A90626-C041-4FB5-9205-460092530545}" type="parTrans" cxnId="{F44F1DCC-FFEE-4FD6-B7DF-AC44FA75428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5AD0E-7AC9-4BA9-907D-49E7A0863004}" type="sibTrans" cxnId="{F44F1DCC-FFEE-4FD6-B7DF-AC44FA75428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03C057-5F49-4949-9A69-054F2485209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B683C-B9B8-4901-8AAC-FD0A8433AAAC}" type="parTrans" cxnId="{6343ACC3-1BCA-4C73-A444-ADBF01CE430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9EF37-19A4-4970-9D9C-EE8DC77201C5}" type="sibTrans" cxnId="{6343ACC3-1BCA-4C73-A444-ADBF01CE430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39BD9-FDC2-46A5-A373-7F5D52AB8F9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4059A0-6E25-4294-B01B-05B3186CCB4F}" type="parTrans" cxnId="{95A05AA8-2D2C-4E7E-A716-825B34A1A54C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56BF7-D71E-4111-9F81-15500E8E4CD4}" type="sibTrans" cxnId="{95A05AA8-2D2C-4E7E-A716-825B34A1A54C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8D28D-E5C3-45EC-B31D-F0F42AF1DBA9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кандидатов на передачу под опеку в семьи детей сирот и детей оставшихся без попечения родителей и з числа воспитанников ГУСО КСРЦ «Доброта» Забайкальского края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B9F4C-3CD4-4D02-A9D0-4A202F693CB3}" type="parTrans" cxnId="{BF4ECDCF-0CBF-4B2D-B046-F1C87D237E3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1D5640-B88A-42BC-9863-D96D9C39ECD4}" type="sibTrans" cxnId="{BF4ECDCF-0CBF-4B2D-B046-F1C87D237E3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5B0E2-3C72-49C7-A9DD-DCFB1242AF57}">
      <dgm:prSet custT="1"/>
      <dgm:spPr/>
      <dgm:t>
        <a:bodyPr/>
        <a:lstStyle/>
        <a:p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по распространению положительного опыта</a:t>
          </a:r>
          <a:r>
            <a:rPr lang="ru-RU" sz="1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 социально ответственных семей,   принявших  на   воспитание  детей-сирот   детей, оставшихся   без   попечения   родителей;   ведущих   здоровый   образ  жизни, развивающих увлечения и таланты членов семьи, активно участвующих в жизни местного сообщества, региона, страны;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F958C-3CD0-431D-9FDE-E5AC6C8C2C96}" type="parTrans" cxnId="{5624B810-DF02-4CA6-A0EF-7E46CB07CC2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7C31C-70C8-4810-A999-ECB3F5133A2D}" type="sibTrans" cxnId="{5624B810-DF02-4CA6-A0EF-7E46CB07CC2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E59776-6439-430B-AE2B-CEA2A5BEFB10}">
      <dgm:prSet custT="1"/>
      <dgm:spPr/>
      <dgm:t>
        <a:bodyPr/>
        <a:lstStyle/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Консультативная, педагогическая, помощь опекунам детей в целях профилактики отказа </a:t>
          </a:r>
          <a:r>
            <a: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родителей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 воспитания своих детей,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E81AAB-4718-41BF-8148-D4626BCC1E2B}" type="parTrans" cxnId="{CB64E6C3-B1F2-4AC1-AD0C-3C5500B28831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13516-F6DF-4063-9A85-B388B740BCBD}" type="sibTrans" cxnId="{CB64E6C3-B1F2-4AC1-AD0C-3C5500B28831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862AA8-D1C9-47E7-A5E9-237FC3F46488}" type="pres">
      <dgm:prSet presAssocID="{1FE1A299-2D28-4BB5-BA9F-23879EABCB54}" presName="linearFlow" presStyleCnt="0">
        <dgm:presLayoutVars>
          <dgm:dir/>
          <dgm:animLvl val="lvl"/>
          <dgm:resizeHandles val="exact"/>
        </dgm:presLayoutVars>
      </dgm:prSet>
      <dgm:spPr/>
    </dgm:pt>
    <dgm:pt modelId="{E73DE239-BD34-4CA4-8766-934E40FB5302}" type="pres">
      <dgm:prSet presAssocID="{2AB6CEE3-035A-4845-A085-C72B7810F295}" presName="composite" presStyleCnt="0"/>
      <dgm:spPr/>
    </dgm:pt>
    <dgm:pt modelId="{62797D2F-A3A4-4247-9D1F-546DBAF644DD}" type="pres">
      <dgm:prSet presAssocID="{2AB6CEE3-035A-4845-A085-C72B7810F29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E2376-3E1B-41E6-A655-3159D3682DB5}" type="pres">
      <dgm:prSet presAssocID="{2AB6CEE3-035A-4845-A085-C72B7810F295}" presName="descendantText" presStyleLbl="alignAcc1" presStyleIdx="0" presStyleCnt="3" custScaleY="141930" custLinFactNeighborX="-273" custLinFactNeighborY="8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70621-2CC8-4611-9ECF-B89FB4E08398}" type="pres">
      <dgm:prSet presAssocID="{7C65AD0E-7AC9-4BA9-907D-49E7A0863004}" presName="sp" presStyleCnt="0"/>
      <dgm:spPr/>
    </dgm:pt>
    <dgm:pt modelId="{2CDE63A4-4DA2-4D52-92D8-FAB6EDCD7361}" type="pres">
      <dgm:prSet presAssocID="{BB03C057-5F49-4949-9A69-054F2485209F}" presName="composite" presStyleCnt="0"/>
      <dgm:spPr/>
    </dgm:pt>
    <dgm:pt modelId="{5938D382-2FB3-41D9-A51E-BBB08F3A0392}" type="pres">
      <dgm:prSet presAssocID="{BB03C057-5F49-4949-9A69-054F2485209F}" presName="parentText" presStyleLbl="alignNode1" presStyleIdx="1" presStyleCnt="3" custLinFactNeighborX="0" custLinFactNeighborY="-4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3BED3-C2D7-403F-B64D-6955C1DB94E6}" type="pres">
      <dgm:prSet presAssocID="{BB03C057-5F49-4949-9A69-054F2485209F}" presName="descendantText" presStyleLbl="alignAcc1" presStyleIdx="1" presStyleCnt="3">
        <dgm:presLayoutVars>
          <dgm:bulletEnabled val="1"/>
        </dgm:presLayoutVars>
      </dgm:prSet>
      <dgm:spPr/>
    </dgm:pt>
    <dgm:pt modelId="{E12726B6-B015-4882-A2A1-FFCB416B9E22}" type="pres">
      <dgm:prSet presAssocID="{5AB9EF37-19A4-4970-9D9C-EE8DC77201C5}" presName="sp" presStyleCnt="0"/>
      <dgm:spPr/>
    </dgm:pt>
    <dgm:pt modelId="{EEA99CB7-21B1-41BF-A1FE-DB3C78B68B98}" type="pres">
      <dgm:prSet presAssocID="{C3839BD9-FDC2-46A5-A373-7F5D52AB8F92}" presName="composite" presStyleCnt="0"/>
      <dgm:spPr/>
    </dgm:pt>
    <dgm:pt modelId="{FA3F6C31-66D2-4B3D-A2F2-284E46F1405A}" type="pres">
      <dgm:prSet presAssocID="{C3839BD9-FDC2-46A5-A373-7F5D52AB8F9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3DB3D51-027E-45D5-9469-2630587E9DF5}" type="pres">
      <dgm:prSet presAssocID="{C3839BD9-FDC2-46A5-A373-7F5D52AB8F9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1AEDA-0FB0-47F2-8BA2-1AD18B9F7E77}" type="presOf" srcId="{9E65B0E2-3C72-49C7-A9DD-DCFB1242AF57}" destId="{4BFE2376-3E1B-41E6-A655-3159D3682DB5}" srcOrd="0" destOrd="0" presId="urn:microsoft.com/office/officeart/2005/8/layout/chevron2"/>
    <dgm:cxn modelId="{7936EEE5-0B5D-41B2-9E53-69EB39E9444D}" type="presOf" srcId="{1FE1A299-2D28-4BB5-BA9F-23879EABCB54}" destId="{96862AA8-D1C9-47E7-A5E9-237FC3F46488}" srcOrd="0" destOrd="0" presId="urn:microsoft.com/office/officeart/2005/8/layout/chevron2"/>
    <dgm:cxn modelId="{73D3209A-C57B-4C94-B30E-C76F910CEE4D}" type="presOf" srcId="{C3839BD9-FDC2-46A5-A373-7F5D52AB8F92}" destId="{FA3F6C31-66D2-4B3D-A2F2-284E46F1405A}" srcOrd="0" destOrd="0" presId="urn:microsoft.com/office/officeart/2005/8/layout/chevron2"/>
    <dgm:cxn modelId="{BF4ECDCF-0CBF-4B2D-B046-F1C87D237E3A}" srcId="{C3839BD9-FDC2-46A5-A373-7F5D52AB8F92}" destId="{E838D28D-E5C3-45EC-B31D-F0F42AF1DBA9}" srcOrd="0" destOrd="0" parTransId="{9FAB9F4C-3CD4-4D02-A9D0-4A202F693CB3}" sibTransId="{821D5640-B88A-42BC-9863-D96D9C39ECD4}"/>
    <dgm:cxn modelId="{6343ACC3-1BCA-4C73-A444-ADBF01CE4305}" srcId="{1FE1A299-2D28-4BB5-BA9F-23879EABCB54}" destId="{BB03C057-5F49-4949-9A69-054F2485209F}" srcOrd="1" destOrd="0" parTransId="{EDEB683C-B9B8-4901-8AAC-FD0A8433AAAC}" sibTransId="{5AB9EF37-19A4-4970-9D9C-EE8DC77201C5}"/>
    <dgm:cxn modelId="{5624B810-DF02-4CA6-A0EF-7E46CB07CC2A}" srcId="{2AB6CEE3-035A-4845-A085-C72B7810F295}" destId="{9E65B0E2-3C72-49C7-A9DD-DCFB1242AF57}" srcOrd="0" destOrd="0" parTransId="{EEEF958C-3CD0-431D-9FDE-E5AC6C8C2C96}" sibTransId="{5BF7C31C-70C8-4810-A999-ECB3F5133A2D}"/>
    <dgm:cxn modelId="{CB64E6C3-B1F2-4AC1-AD0C-3C5500B28831}" srcId="{BB03C057-5F49-4949-9A69-054F2485209F}" destId="{F3E59776-6439-430B-AE2B-CEA2A5BEFB10}" srcOrd="0" destOrd="0" parTransId="{49E81AAB-4718-41BF-8148-D4626BCC1E2B}" sibTransId="{50413516-F6DF-4063-9A85-B388B740BCBD}"/>
    <dgm:cxn modelId="{8BC25439-4E23-4213-891F-2131491442DC}" type="presOf" srcId="{BB03C057-5F49-4949-9A69-054F2485209F}" destId="{5938D382-2FB3-41D9-A51E-BBB08F3A0392}" srcOrd="0" destOrd="0" presId="urn:microsoft.com/office/officeart/2005/8/layout/chevron2"/>
    <dgm:cxn modelId="{F44F1DCC-FFEE-4FD6-B7DF-AC44FA754288}" srcId="{1FE1A299-2D28-4BB5-BA9F-23879EABCB54}" destId="{2AB6CEE3-035A-4845-A085-C72B7810F295}" srcOrd="0" destOrd="0" parTransId="{66A90626-C041-4FB5-9205-460092530545}" sibTransId="{7C65AD0E-7AC9-4BA9-907D-49E7A0863004}"/>
    <dgm:cxn modelId="{834617BD-3195-4492-9221-D2E60F02ACD1}" type="presOf" srcId="{E838D28D-E5C3-45EC-B31D-F0F42AF1DBA9}" destId="{33DB3D51-027E-45D5-9469-2630587E9DF5}" srcOrd="0" destOrd="0" presId="urn:microsoft.com/office/officeart/2005/8/layout/chevron2"/>
    <dgm:cxn modelId="{E31E0D18-4EBA-4A18-BB42-805640364564}" type="presOf" srcId="{F3E59776-6439-430B-AE2B-CEA2A5BEFB10}" destId="{7973BED3-C2D7-403F-B64D-6955C1DB94E6}" srcOrd="0" destOrd="0" presId="urn:microsoft.com/office/officeart/2005/8/layout/chevron2"/>
    <dgm:cxn modelId="{CAF67403-9F20-4013-B952-2C2C063C7772}" type="presOf" srcId="{2AB6CEE3-035A-4845-A085-C72B7810F295}" destId="{62797D2F-A3A4-4247-9D1F-546DBAF644DD}" srcOrd="0" destOrd="0" presId="urn:microsoft.com/office/officeart/2005/8/layout/chevron2"/>
    <dgm:cxn modelId="{95A05AA8-2D2C-4E7E-A716-825B34A1A54C}" srcId="{1FE1A299-2D28-4BB5-BA9F-23879EABCB54}" destId="{C3839BD9-FDC2-46A5-A373-7F5D52AB8F92}" srcOrd="2" destOrd="0" parTransId="{444059A0-6E25-4294-B01B-05B3186CCB4F}" sibTransId="{07556BF7-D71E-4111-9F81-15500E8E4CD4}"/>
    <dgm:cxn modelId="{381FD729-A3AA-4703-B1D1-B415D9738A72}" type="presParOf" srcId="{96862AA8-D1C9-47E7-A5E9-237FC3F46488}" destId="{E73DE239-BD34-4CA4-8766-934E40FB5302}" srcOrd="0" destOrd="0" presId="urn:microsoft.com/office/officeart/2005/8/layout/chevron2"/>
    <dgm:cxn modelId="{C849E45B-FEA2-41C7-A395-25BCC049AF88}" type="presParOf" srcId="{E73DE239-BD34-4CA4-8766-934E40FB5302}" destId="{62797D2F-A3A4-4247-9D1F-546DBAF644DD}" srcOrd="0" destOrd="0" presId="urn:microsoft.com/office/officeart/2005/8/layout/chevron2"/>
    <dgm:cxn modelId="{6E20B975-8FB2-4AA3-AF48-2C93114D70D3}" type="presParOf" srcId="{E73DE239-BD34-4CA4-8766-934E40FB5302}" destId="{4BFE2376-3E1B-41E6-A655-3159D3682DB5}" srcOrd="1" destOrd="0" presId="urn:microsoft.com/office/officeart/2005/8/layout/chevron2"/>
    <dgm:cxn modelId="{1AFEFBB1-5AD9-4556-8260-9CA0EC473E54}" type="presParOf" srcId="{96862AA8-D1C9-47E7-A5E9-237FC3F46488}" destId="{40970621-2CC8-4611-9ECF-B89FB4E08398}" srcOrd="1" destOrd="0" presId="urn:microsoft.com/office/officeart/2005/8/layout/chevron2"/>
    <dgm:cxn modelId="{FA524923-F6F1-4D3E-A9C1-2357D56F852E}" type="presParOf" srcId="{96862AA8-D1C9-47E7-A5E9-237FC3F46488}" destId="{2CDE63A4-4DA2-4D52-92D8-FAB6EDCD7361}" srcOrd="2" destOrd="0" presId="urn:microsoft.com/office/officeart/2005/8/layout/chevron2"/>
    <dgm:cxn modelId="{22A2A8DA-11CB-42E4-9BA1-42AFF8E5CDA6}" type="presParOf" srcId="{2CDE63A4-4DA2-4D52-92D8-FAB6EDCD7361}" destId="{5938D382-2FB3-41D9-A51E-BBB08F3A0392}" srcOrd="0" destOrd="0" presId="urn:microsoft.com/office/officeart/2005/8/layout/chevron2"/>
    <dgm:cxn modelId="{A23089CC-979F-406F-9E03-38441EEDB228}" type="presParOf" srcId="{2CDE63A4-4DA2-4D52-92D8-FAB6EDCD7361}" destId="{7973BED3-C2D7-403F-B64D-6955C1DB94E6}" srcOrd="1" destOrd="0" presId="urn:microsoft.com/office/officeart/2005/8/layout/chevron2"/>
    <dgm:cxn modelId="{2E227167-5D06-48C3-A95A-6363E28E787E}" type="presParOf" srcId="{96862AA8-D1C9-47E7-A5E9-237FC3F46488}" destId="{E12726B6-B015-4882-A2A1-FFCB416B9E22}" srcOrd="3" destOrd="0" presId="urn:microsoft.com/office/officeart/2005/8/layout/chevron2"/>
    <dgm:cxn modelId="{D35A6D04-2CF4-41D5-A97A-5F65AAFEC67A}" type="presParOf" srcId="{96862AA8-D1C9-47E7-A5E9-237FC3F46488}" destId="{EEA99CB7-21B1-41BF-A1FE-DB3C78B68B98}" srcOrd="4" destOrd="0" presId="urn:microsoft.com/office/officeart/2005/8/layout/chevron2"/>
    <dgm:cxn modelId="{31E7473A-94EA-47FD-8041-568D9D3FEF7F}" type="presParOf" srcId="{EEA99CB7-21B1-41BF-A1FE-DB3C78B68B98}" destId="{FA3F6C31-66D2-4B3D-A2F2-284E46F1405A}" srcOrd="0" destOrd="0" presId="urn:microsoft.com/office/officeart/2005/8/layout/chevron2"/>
    <dgm:cxn modelId="{342999EE-A2FC-478B-9B3C-92CA0DDB76CF}" type="presParOf" srcId="{EEA99CB7-21B1-41BF-A1FE-DB3C78B68B98}" destId="{33DB3D51-027E-45D5-9469-2630587E9D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0DE849-BDE6-4D30-A6F8-6381B405481F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8C5C9DD-B052-4C66-9B9D-9FE4635D9319}">
      <dgm:prSet phldrT="[Текст]"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В альбоме «Ищу семью» представлены сведения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B0164-1447-4C9D-B72B-5B1C46815E9F}" type="parTrans" cxnId="{D520F8FF-8125-4A93-A802-E30F1398762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F069E-605B-49C8-A619-20B61D2DD81B}" type="sibTrans" cxnId="{D520F8FF-8125-4A93-A802-E30F1398762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7BEB81-2B93-49BD-9878-8C47BCAE06B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детях, выразивших желание жить и воспитываться в приемной семье (по результатам анкетирования)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2E8B8C-306D-43DE-B863-AFBE33050D6A}" type="parTrans" cxnId="{839B5178-C980-40A5-A0E7-1CD1B8D4988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40F47B-DD56-48AE-BED1-E46C59BBABC9}" type="sibTrans" cxnId="{839B5178-C980-40A5-A0E7-1CD1B8D4988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ABA22-B4A0-4E3B-82FD-FAA741433C4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Сведения предоставлены на основе регионального банка данных о детях, оставшихся без попечения родителей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FEC5E-E7D5-4CD0-BC4E-165F51AACA4B}" type="parTrans" cxnId="{8EA3C7C0-E020-44B9-8E27-5403F7F8804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D2247-0D86-4244-AD86-86A6186966E4}" type="sibTrans" cxnId="{8EA3C7C0-E020-44B9-8E27-5403F7F8804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5190E-4010-4464-B569-8FB62CA8D9DA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Альбом дополнен фотографиями из повседневной жизни детей, их участия в различных мероприятиях, соревнованиях и пр.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442427-92C0-4328-8D8F-A83741A9FDA2}" type="parTrans" cxnId="{82AED6E8-8EC1-4EBC-9A15-443AE06DD78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0D7B7-DB23-4124-A650-1B97AE10AA95}" type="sibTrans" cxnId="{82AED6E8-8EC1-4EBC-9A15-443AE06DD78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F6DA79-ED88-4341-B3AA-83961C5982F4}" type="pres">
      <dgm:prSet presAssocID="{9B0DE849-BDE6-4D30-A6F8-6381B405481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AEB7B40-6E9F-492D-9B04-A01CDEBF4D1A}" type="pres">
      <dgm:prSet presAssocID="{18C5C9DD-B052-4C66-9B9D-9FE4635D9319}" presName="root1" presStyleCnt="0"/>
      <dgm:spPr/>
    </dgm:pt>
    <dgm:pt modelId="{45C3AD31-E0A4-4CDB-AC4A-29015DCA6A46}" type="pres">
      <dgm:prSet presAssocID="{18C5C9DD-B052-4C66-9B9D-9FE4635D931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DE31F-E122-40E5-8EAE-21C129974942}" type="pres">
      <dgm:prSet presAssocID="{18C5C9DD-B052-4C66-9B9D-9FE4635D9319}" presName="level2hierChild" presStyleCnt="0"/>
      <dgm:spPr/>
    </dgm:pt>
    <dgm:pt modelId="{79B1C2A0-BDDD-4384-B624-9A812770BE37}" type="pres">
      <dgm:prSet presAssocID="{922E8B8C-306D-43DE-B863-AFBE33050D6A}" presName="conn2-1" presStyleLbl="parChTrans1D2" presStyleIdx="0" presStyleCnt="3"/>
      <dgm:spPr/>
    </dgm:pt>
    <dgm:pt modelId="{FFAAFDBC-162A-4972-8C4F-B1581920A220}" type="pres">
      <dgm:prSet presAssocID="{922E8B8C-306D-43DE-B863-AFBE33050D6A}" presName="connTx" presStyleLbl="parChTrans1D2" presStyleIdx="0" presStyleCnt="3"/>
      <dgm:spPr/>
    </dgm:pt>
    <dgm:pt modelId="{885DF494-B87C-4FBF-9FB8-D7FF3638C26C}" type="pres">
      <dgm:prSet presAssocID="{C97BEB81-2B93-49BD-9878-8C47BCAE06BF}" presName="root2" presStyleCnt="0"/>
      <dgm:spPr/>
    </dgm:pt>
    <dgm:pt modelId="{1AC19828-70BF-49CA-8B2E-13248FADB2DB}" type="pres">
      <dgm:prSet presAssocID="{C97BEB81-2B93-49BD-9878-8C47BCAE06BF}" presName="LevelTwoTextNode" presStyleLbl="node2" presStyleIdx="0" presStyleCnt="3" custScaleX="195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2F7618-FAB6-4F30-92F1-B71EA1F75074}" type="pres">
      <dgm:prSet presAssocID="{C97BEB81-2B93-49BD-9878-8C47BCAE06BF}" presName="level3hierChild" presStyleCnt="0"/>
      <dgm:spPr/>
    </dgm:pt>
    <dgm:pt modelId="{EFA69356-3CA1-480D-BC89-237392E9A665}" type="pres">
      <dgm:prSet presAssocID="{44AFEC5E-E7D5-4CD0-BC4E-165F51AACA4B}" presName="conn2-1" presStyleLbl="parChTrans1D2" presStyleIdx="1" presStyleCnt="3"/>
      <dgm:spPr/>
    </dgm:pt>
    <dgm:pt modelId="{730F8AE5-7F91-4724-9B15-2751981FD6E5}" type="pres">
      <dgm:prSet presAssocID="{44AFEC5E-E7D5-4CD0-BC4E-165F51AACA4B}" presName="connTx" presStyleLbl="parChTrans1D2" presStyleIdx="1" presStyleCnt="3"/>
      <dgm:spPr/>
    </dgm:pt>
    <dgm:pt modelId="{D80FD2FA-0C40-4CE8-A001-60AB08019D06}" type="pres">
      <dgm:prSet presAssocID="{22DABA22-B4A0-4E3B-82FD-FAA741433C41}" presName="root2" presStyleCnt="0"/>
      <dgm:spPr/>
    </dgm:pt>
    <dgm:pt modelId="{DF0566C1-1015-4726-98BE-4A3F9C0B8AA2}" type="pres">
      <dgm:prSet presAssocID="{22DABA22-B4A0-4E3B-82FD-FAA741433C41}" presName="LevelTwoTextNode" presStyleLbl="node2" presStyleIdx="1" presStyleCnt="3" custScaleX="194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95DDF9-62B6-4B8E-9500-BBDD134A23F2}" type="pres">
      <dgm:prSet presAssocID="{22DABA22-B4A0-4E3B-82FD-FAA741433C41}" presName="level3hierChild" presStyleCnt="0"/>
      <dgm:spPr/>
    </dgm:pt>
    <dgm:pt modelId="{177FB326-421E-470B-A2BB-075F48DD9658}" type="pres">
      <dgm:prSet presAssocID="{64442427-92C0-4328-8D8F-A83741A9FDA2}" presName="conn2-1" presStyleLbl="parChTrans1D2" presStyleIdx="2" presStyleCnt="3"/>
      <dgm:spPr/>
    </dgm:pt>
    <dgm:pt modelId="{CF43DEC9-8C46-4BE1-9EE9-CECFAD33C2F8}" type="pres">
      <dgm:prSet presAssocID="{64442427-92C0-4328-8D8F-A83741A9FDA2}" presName="connTx" presStyleLbl="parChTrans1D2" presStyleIdx="2" presStyleCnt="3"/>
      <dgm:spPr/>
    </dgm:pt>
    <dgm:pt modelId="{BAD96957-9953-47A5-808A-2364CB7BF390}" type="pres">
      <dgm:prSet presAssocID="{DE65190E-4010-4464-B569-8FB62CA8D9DA}" presName="root2" presStyleCnt="0"/>
      <dgm:spPr/>
    </dgm:pt>
    <dgm:pt modelId="{CFF8E2D2-B263-4852-A4A5-E88380EEDA51}" type="pres">
      <dgm:prSet presAssocID="{DE65190E-4010-4464-B569-8FB62CA8D9DA}" presName="LevelTwoTextNode" presStyleLbl="node2" presStyleIdx="2" presStyleCnt="3" custScaleX="195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EE69C0-518F-4142-B83B-FB897422D3B0}" type="pres">
      <dgm:prSet presAssocID="{DE65190E-4010-4464-B569-8FB62CA8D9DA}" presName="level3hierChild" presStyleCnt="0"/>
      <dgm:spPr/>
    </dgm:pt>
  </dgm:ptLst>
  <dgm:cxnLst>
    <dgm:cxn modelId="{8C48642C-7A71-4857-9F1A-7BFF8A9C899C}" type="presOf" srcId="{C97BEB81-2B93-49BD-9878-8C47BCAE06BF}" destId="{1AC19828-70BF-49CA-8B2E-13248FADB2DB}" srcOrd="0" destOrd="0" presId="urn:microsoft.com/office/officeart/2008/layout/HorizontalMultiLevelHierarchy"/>
    <dgm:cxn modelId="{6AAEAB97-0126-47B8-8687-10CAD3BFA365}" type="presOf" srcId="{9B0DE849-BDE6-4D30-A6F8-6381B405481F}" destId="{DCF6DA79-ED88-4341-B3AA-83961C5982F4}" srcOrd="0" destOrd="0" presId="urn:microsoft.com/office/officeart/2008/layout/HorizontalMultiLevelHierarchy"/>
    <dgm:cxn modelId="{58E431C0-6077-450D-9AF2-A4BD2CB54168}" type="presOf" srcId="{64442427-92C0-4328-8D8F-A83741A9FDA2}" destId="{CF43DEC9-8C46-4BE1-9EE9-CECFAD33C2F8}" srcOrd="1" destOrd="0" presId="urn:microsoft.com/office/officeart/2008/layout/HorizontalMultiLevelHierarchy"/>
    <dgm:cxn modelId="{839B5178-C980-40A5-A0E7-1CD1B8D4988B}" srcId="{18C5C9DD-B052-4C66-9B9D-9FE4635D9319}" destId="{C97BEB81-2B93-49BD-9878-8C47BCAE06BF}" srcOrd="0" destOrd="0" parTransId="{922E8B8C-306D-43DE-B863-AFBE33050D6A}" sibTransId="{2E40F47B-DD56-48AE-BED1-E46C59BBABC9}"/>
    <dgm:cxn modelId="{44CC679B-6BA2-4D0A-B61E-6245DE9B921B}" type="presOf" srcId="{44AFEC5E-E7D5-4CD0-BC4E-165F51AACA4B}" destId="{730F8AE5-7F91-4724-9B15-2751981FD6E5}" srcOrd="1" destOrd="0" presId="urn:microsoft.com/office/officeart/2008/layout/HorizontalMultiLevelHierarchy"/>
    <dgm:cxn modelId="{FBD25FA1-A182-441D-B576-297AA2F924F2}" type="presOf" srcId="{64442427-92C0-4328-8D8F-A83741A9FDA2}" destId="{177FB326-421E-470B-A2BB-075F48DD9658}" srcOrd="0" destOrd="0" presId="urn:microsoft.com/office/officeart/2008/layout/HorizontalMultiLevelHierarchy"/>
    <dgm:cxn modelId="{41102CA6-1272-4BD7-83B9-E7C350B858D0}" type="presOf" srcId="{922E8B8C-306D-43DE-B863-AFBE33050D6A}" destId="{FFAAFDBC-162A-4972-8C4F-B1581920A220}" srcOrd="1" destOrd="0" presId="urn:microsoft.com/office/officeart/2008/layout/HorizontalMultiLevelHierarchy"/>
    <dgm:cxn modelId="{0B8BCF56-EB34-4E8A-9E52-BB888BE18A6E}" type="presOf" srcId="{DE65190E-4010-4464-B569-8FB62CA8D9DA}" destId="{CFF8E2D2-B263-4852-A4A5-E88380EEDA51}" srcOrd="0" destOrd="0" presId="urn:microsoft.com/office/officeart/2008/layout/HorizontalMultiLevelHierarchy"/>
    <dgm:cxn modelId="{3C8CD5BB-2220-4E8D-B5EE-9E27C694580E}" type="presOf" srcId="{44AFEC5E-E7D5-4CD0-BC4E-165F51AACA4B}" destId="{EFA69356-3CA1-480D-BC89-237392E9A665}" srcOrd="0" destOrd="0" presId="urn:microsoft.com/office/officeart/2008/layout/HorizontalMultiLevelHierarchy"/>
    <dgm:cxn modelId="{82AED6E8-8EC1-4EBC-9A15-443AE06DD780}" srcId="{18C5C9DD-B052-4C66-9B9D-9FE4635D9319}" destId="{DE65190E-4010-4464-B569-8FB62CA8D9DA}" srcOrd="2" destOrd="0" parTransId="{64442427-92C0-4328-8D8F-A83741A9FDA2}" sibTransId="{F730D7B7-DB23-4124-A650-1B97AE10AA95}"/>
    <dgm:cxn modelId="{2ADA7AF4-7AC3-4A64-ACA1-CDBD29ED3319}" type="presOf" srcId="{18C5C9DD-B052-4C66-9B9D-9FE4635D9319}" destId="{45C3AD31-E0A4-4CDB-AC4A-29015DCA6A46}" srcOrd="0" destOrd="0" presId="urn:microsoft.com/office/officeart/2008/layout/HorizontalMultiLevelHierarchy"/>
    <dgm:cxn modelId="{A80EDF24-4883-4519-8E09-0C87842EF23B}" type="presOf" srcId="{22DABA22-B4A0-4E3B-82FD-FAA741433C41}" destId="{DF0566C1-1015-4726-98BE-4A3F9C0B8AA2}" srcOrd="0" destOrd="0" presId="urn:microsoft.com/office/officeart/2008/layout/HorizontalMultiLevelHierarchy"/>
    <dgm:cxn modelId="{D520F8FF-8125-4A93-A802-E30F13987622}" srcId="{9B0DE849-BDE6-4D30-A6F8-6381B405481F}" destId="{18C5C9DD-B052-4C66-9B9D-9FE4635D9319}" srcOrd="0" destOrd="0" parTransId="{595B0164-1447-4C9D-B72B-5B1C46815E9F}" sibTransId="{42FF069E-605B-49C8-A619-20B61D2DD81B}"/>
    <dgm:cxn modelId="{D9B0B93E-4E32-4B65-9D30-5E17A6C1F339}" type="presOf" srcId="{922E8B8C-306D-43DE-B863-AFBE33050D6A}" destId="{79B1C2A0-BDDD-4384-B624-9A812770BE37}" srcOrd="0" destOrd="0" presId="urn:microsoft.com/office/officeart/2008/layout/HorizontalMultiLevelHierarchy"/>
    <dgm:cxn modelId="{8EA3C7C0-E020-44B9-8E27-5403F7F88047}" srcId="{18C5C9DD-B052-4C66-9B9D-9FE4635D9319}" destId="{22DABA22-B4A0-4E3B-82FD-FAA741433C41}" srcOrd="1" destOrd="0" parTransId="{44AFEC5E-E7D5-4CD0-BC4E-165F51AACA4B}" sibTransId="{4A5D2247-0D86-4244-AD86-86A6186966E4}"/>
    <dgm:cxn modelId="{C6D3B9A8-35D5-4EB2-A8C7-D74414EAA054}" type="presParOf" srcId="{DCF6DA79-ED88-4341-B3AA-83961C5982F4}" destId="{DAEB7B40-6E9F-492D-9B04-A01CDEBF4D1A}" srcOrd="0" destOrd="0" presId="urn:microsoft.com/office/officeart/2008/layout/HorizontalMultiLevelHierarchy"/>
    <dgm:cxn modelId="{4CDA51A8-49EB-497F-9474-DE97CE9619CD}" type="presParOf" srcId="{DAEB7B40-6E9F-492D-9B04-A01CDEBF4D1A}" destId="{45C3AD31-E0A4-4CDB-AC4A-29015DCA6A46}" srcOrd="0" destOrd="0" presId="urn:microsoft.com/office/officeart/2008/layout/HorizontalMultiLevelHierarchy"/>
    <dgm:cxn modelId="{E85271C1-A5AF-4D26-ACDD-D5A0784A502F}" type="presParOf" srcId="{DAEB7B40-6E9F-492D-9B04-A01CDEBF4D1A}" destId="{750DE31F-E122-40E5-8EAE-21C129974942}" srcOrd="1" destOrd="0" presId="urn:microsoft.com/office/officeart/2008/layout/HorizontalMultiLevelHierarchy"/>
    <dgm:cxn modelId="{4B460378-E558-484F-82B3-81F17CF2797F}" type="presParOf" srcId="{750DE31F-E122-40E5-8EAE-21C129974942}" destId="{79B1C2A0-BDDD-4384-B624-9A812770BE37}" srcOrd="0" destOrd="0" presId="urn:microsoft.com/office/officeart/2008/layout/HorizontalMultiLevelHierarchy"/>
    <dgm:cxn modelId="{7E0A7C37-80FD-482A-BCF2-036EF48B72FF}" type="presParOf" srcId="{79B1C2A0-BDDD-4384-B624-9A812770BE37}" destId="{FFAAFDBC-162A-4972-8C4F-B1581920A220}" srcOrd="0" destOrd="0" presId="urn:microsoft.com/office/officeart/2008/layout/HorizontalMultiLevelHierarchy"/>
    <dgm:cxn modelId="{930F1197-1F56-4CED-9F5B-08478045A43A}" type="presParOf" srcId="{750DE31F-E122-40E5-8EAE-21C129974942}" destId="{885DF494-B87C-4FBF-9FB8-D7FF3638C26C}" srcOrd="1" destOrd="0" presId="urn:microsoft.com/office/officeart/2008/layout/HorizontalMultiLevelHierarchy"/>
    <dgm:cxn modelId="{8626132B-9674-48CF-B2CF-2DCE46D279D8}" type="presParOf" srcId="{885DF494-B87C-4FBF-9FB8-D7FF3638C26C}" destId="{1AC19828-70BF-49CA-8B2E-13248FADB2DB}" srcOrd="0" destOrd="0" presId="urn:microsoft.com/office/officeart/2008/layout/HorizontalMultiLevelHierarchy"/>
    <dgm:cxn modelId="{2AC48E37-CE22-4212-8DF4-E83B4284B938}" type="presParOf" srcId="{885DF494-B87C-4FBF-9FB8-D7FF3638C26C}" destId="{9E2F7618-FAB6-4F30-92F1-B71EA1F75074}" srcOrd="1" destOrd="0" presId="urn:microsoft.com/office/officeart/2008/layout/HorizontalMultiLevelHierarchy"/>
    <dgm:cxn modelId="{ECBB0D24-49CA-484E-B956-ED53B51EC196}" type="presParOf" srcId="{750DE31F-E122-40E5-8EAE-21C129974942}" destId="{EFA69356-3CA1-480D-BC89-237392E9A665}" srcOrd="2" destOrd="0" presId="urn:microsoft.com/office/officeart/2008/layout/HorizontalMultiLevelHierarchy"/>
    <dgm:cxn modelId="{2FBC5CEB-81D4-499F-8E76-C0A0C32D3402}" type="presParOf" srcId="{EFA69356-3CA1-480D-BC89-237392E9A665}" destId="{730F8AE5-7F91-4724-9B15-2751981FD6E5}" srcOrd="0" destOrd="0" presId="urn:microsoft.com/office/officeart/2008/layout/HorizontalMultiLevelHierarchy"/>
    <dgm:cxn modelId="{CD25AA32-C6FF-4202-BC1E-7F6F3994C94E}" type="presParOf" srcId="{750DE31F-E122-40E5-8EAE-21C129974942}" destId="{D80FD2FA-0C40-4CE8-A001-60AB08019D06}" srcOrd="3" destOrd="0" presId="urn:microsoft.com/office/officeart/2008/layout/HorizontalMultiLevelHierarchy"/>
    <dgm:cxn modelId="{4721C030-C0E8-4CD0-83CC-BE7AC3394DD2}" type="presParOf" srcId="{D80FD2FA-0C40-4CE8-A001-60AB08019D06}" destId="{DF0566C1-1015-4726-98BE-4A3F9C0B8AA2}" srcOrd="0" destOrd="0" presId="urn:microsoft.com/office/officeart/2008/layout/HorizontalMultiLevelHierarchy"/>
    <dgm:cxn modelId="{55BDDC4B-7109-4A50-B824-ED2669E92E18}" type="presParOf" srcId="{D80FD2FA-0C40-4CE8-A001-60AB08019D06}" destId="{D295DDF9-62B6-4B8E-9500-BBDD134A23F2}" srcOrd="1" destOrd="0" presId="urn:microsoft.com/office/officeart/2008/layout/HorizontalMultiLevelHierarchy"/>
    <dgm:cxn modelId="{F6B5A240-97BE-437D-87CB-B5E172FFFF97}" type="presParOf" srcId="{750DE31F-E122-40E5-8EAE-21C129974942}" destId="{177FB326-421E-470B-A2BB-075F48DD9658}" srcOrd="4" destOrd="0" presId="urn:microsoft.com/office/officeart/2008/layout/HorizontalMultiLevelHierarchy"/>
    <dgm:cxn modelId="{73A56BF5-F457-428B-831D-A7C843F6E88D}" type="presParOf" srcId="{177FB326-421E-470B-A2BB-075F48DD9658}" destId="{CF43DEC9-8C46-4BE1-9EE9-CECFAD33C2F8}" srcOrd="0" destOrd="0" presId="urn:microsoft.com/office/officeart/2008/layout/HorizontalMultiLevelHierarchy"/>
    <dgm:cxn modelId="{7B804DAB-D947-415E-8060-A8DE392D642A}" type="presParOf" srcId="{750DE31F-E122-40E5-8EAE-21C129974942}" destId="{BAD96957-9953-47A5-808A-2364CB7BF390}" srcOrd="5" destOrd="0" presId="urn:microsoft.com/office/officeart/2008/layout/HorizontalMultiLevelHierarchy"/>
    <dgm:cxn modelId="{F498A9A2-59C9-4B56-B355-133497F305E0}" type="presParOf" srcId="{BAD96957-9953-47A5-808A-2364CB7BF390}" destId="{CFF8E2D2-B263-4852-A4A5-E88380EEDA51}" srcOrd="0" destOrd="0" presId="urn:microsoft.com/office/officeart/2008/layout/HorizontalMultiLevelHierarchy"/>
    <dgm:cxn modelId="{8E287EAD-73A1-451A-8E9F-651CA8A028AB}" type="presParOf" srcId="{BAD96957-9953-47A5-808A-2364CB7BF390}" destId="{FDEE69C0-518F-4142-B83B-FB897422D3B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F87EA0-5C5F-456C-80E1-DCCF3BA09581}" type="doc">
      <dgm:prSet loTypeId="urn:microsoft.com/office/officeart/2005/8/layout/hierarchy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7613D2-7DD8-456B-97B6-18204D5D422A}">
      <dgm:prSet phldrT="[Текст]" custT="1"/>
      <dgm:spPr/>
      <dgm:t>
        <a:bodyPr/>
        <a:lstStyle/>
        <a:p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причин возврата из приемной семьи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3888E6-6F91-41E1-B954-75190335446E}" type="parTrans" cxnId="{9CA52BF4-622A-4BFD-866A-82EBBEA7213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112537-0590-4A7B-B73D-C2989ED7893A}" type="sibTrans" cxnId="{9CA52BF4-622A-4BFD-866A-82EBBEA7213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9D4AA1-BD6D-4FB6-B23A-CF34DE6733F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дополнение </a:t>
          </a:r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индивидуальных планов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развития и жизнеустройства по организации реабилитационной работы после устройства на воспитание в семью (вторичное сиротство)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95B7E-0E19-4110-9ABF-B7362A68698F}" type="parTrans" cxnId="{F61BBF92-9EBE-4078-932F-C500010FAD2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68C5F6-86F8-4DD6-A737-2FD704E36AEC}" type="sibTrans" cxnId="{F61BBF92-9EBE-4078-932F-C500010FAD2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3A05E-5AFF-4E33-94DF-CB7876E4AA1E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учреждении организованна комплексная психолого-медико-педагогическая реабилитация и более расширенную подготовка воспитанников к жизни в замещающей семье.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9FE87-2174-4AD4-AE74-49026AE067A1}" type="parTrans" cxnId="{57FD28F6-E1CD-4C37-9F81-92769D32FBD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C5590-3E55-4583-8755-729B6FCE12D8}" type="sibTrans" cxnId="{57FD28F6-E1CD-4C37-9F81-92769D32FBD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13875-21A8-4BA2-99FD-7B9FD1B1ED42}" type="pres">
      <dgm:prSet presAssocID="{35F87EA0-5C5F-456C-80E1-DCCF3BA095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806271-C862-4DA6-8A87-4F652FCE1ECF}" type="pres">
      <dgm:prSet presAssocID="{077613D2-7DD8-456B-97B6-18204D5D422A}" presName="root" presStyleCnt="0"/>
      <dgm:spPr/>
    </dgm:pt>
    <dgm:pt modelId="{D61FED9A-0C37-4FE7-BA1E-881F7D7F82FD}" type="pres">
      <dgm:prSet presAssocID="{077613D2-7DD8-456B-97B6-18204D5D422A}" presName="rootComposite" presStyleCnt="0"/>
      <dgm:spPr/>
    </dgm:pt>
    <dgm:pt modelId="{D6919FF1-E653-4813-B57C-8B8623B49BC6}" type="pres">
      <dgm:prSet presAssocID="{077613D2-7DD8-456B-97B6-18204D5D422A}" presName="rootText" presStyleLbl="node1" presStyleIdx="0" presStyleCnt="1" custScaleX="344153" custLinFactNeighborX="1509" custLinFactNeighborY="3224"/>
      <dgm:spPr/>
    </dgm:pt>
    <dgm:pt modelId="{79B43534-69CA-49FE-86AF-2A4D6D612C98}" type="pres">
      <dgm:prSet presAssocID="{077613D2-7DD8-456B-97B6-18204D5D422A}" presName="rootConnector" presStyleLbl="node1" presStyleIdx="0" presStyleCnt="1"/>
      <dgm:spPr/>
    </dgm:pt>
    <dgm:pt modelId="{6406684E-1C1E-42A2-9400-35F97AF9BDFA}" type="pres">
      <dgm:prSet presAssocID="{077613D2-7DD8-456B-97B6-18204D5D422A}" presName="childShape" presStyleCnt="0"/>
      <dgm:spPr/>
    </dgm:pt>
    <dgm:pt modelId="{DF12D704-A44C-4AFE-9229-BF29AF7CD485}" type="pres">
      <dgm:prSet presAssocID="{8FC95B7E-0E19-4110-9ABF-B7362A68698F}" presName="Name13" presStyleLbl="parChTrans1D2" presStyleIdx="0" presStyleCnt="2"/>
      <dgm:spPr/>
    </dgm:pt>
    <dgm:pt modelId="{DBE29137-7361-4D96-B762-221F015873F6}" type="pres">
      <dgm:prSet presAssocID="{6F9D4AA1-BD6D-4FB6-B23A-CF34DE6733FE}" presName="childText" presStyleLbl="bgAcc1" presStyleIdx="0" presStyleCnt="2" custScaleX="303870" custScaleY="149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65015-BE4C-45DD-BB7A-DA61F8E3AB76}" type="pres">
      <dgm:prSet presAssocID="{3289FE87-2174-4AD4-AE74-49026AE067A1}" presName="Name13" presStyleLbl="parChTrans1D2" presStyleIdx="1" presStyleCnt="2"/>
      <dgm:spPr/>
    </dgm:pt>
    <dgm:pt modelId="{70B513AA-A22C-4CCB-B93F-D99F2C2A2E42}" type="pres">
      <dgm:prSet presAssocID="{CF83A05E-5AFF-4E33-94DF-CB7876E4AA1E}" presName="childText" presStyleLbl="bgAcc1" presStyleIdx="1" presStyleCnt="2" custScaleX="317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DEE3BE-BD2E-4E7B-ADEE-9201229B75E9}" type="presOf" srcId="{8FC95B7E-0E19-4110-9ABF-B7362A68698F}" destId="{DF12D704-A44C-4AFE-9229-BF29AF7CD485}" srcOrd="0" destOrd="0" presId="urn:microsoft.com/office/officeart/2005/8/layout/hierarchy3"/>
    <dgm:cxn modelId="{F61BBF92-9EBE-4078-932F-C500010FAD2A}" srcId="{077613D2-7DD8-456B-97B6-18204D5D422A}" destId="{6F9D4AA1-BD6D-4FB6-B23A-CF34DE6733FE}" srcOrd="0" destOrd="0" parTransId="{8FC95B7E-0E19-4110-9ABF-B7362A68698F}" sibTransId="{B568C5F6-86F8-4DD6-A737-2FD704E36AEC}"/>
    <dgm:cxn modelId="{D5B05CBC-0BB4-4FBA-AF6A-4055D774283C}" type="presOf" srcId="{6F9D4AA1-BD6D-4FB6-B23A-CF34DE6733FE}" destId="{DBE29137-7361-4D96-B762-221F015873F6}" srcOrd="0" destOrd="0" presId="urn:microsoft.com/office/officeart/2005/8/layout/hierarchy3"/>
    <dgm:cxn modelId="{CA40B312-1B42-442D-A921-BC8CCC26C129}" type="presOf" srcId="{3289FE87-2174-4AD4-AE74-49026AE067A1}" destId="{18D65015-BE4C-45DD-BB7A-DA61F8E3AB76}" srcOrd="0" destOrd="0" presId="urn:microsoft.com/office/officeart/2005/8/layout/hierarchy3"/>
    <dgm:cxn modelId="{ADB0CF73-7617-4F9A-9284-8F868E03DC98}" type="presOf" srcId="{CF83A05E-5AFF-4E33-94DF-CB7876E4AA1E}" destId="{70B513AA-A22C-4CCB-B93F-D99F2C2A2E42}" srcOrd="0" destOrd="0" presId="urn:microsoft.com/office/officeart/2005/8/layout/hierarchy3"/>
    <dgm:cxn modelId="{7A03F6B5-6F4F-44F4-9BC2-2CFA324F5E2D}" type="presOf" srcId="{077613D2-7DD8-456B-97B6-18204D5D422A}" destId="{D6919FF1-E653-4813-B57C-8B8623B49BC6}" srcOrd="0" destOrd="0" presId="urn:microsoft.com/office/officeart/2005/8/layout/hierarchy3"/>
    <dgm:cxn modelId="{0770482F-1EAD-4F46-BA7F-3AEC82BF2E36}" type="presOf" srcId="{35F87EA0-5C5F-456C-80E1-DCCF3BA09581}" destId="{26D13875-21A8-4BA2-99FD-7B9FD1B1ED42}" srcOrd="0" destOrd="0" presId="urn:microsoft.com/office/officeart/2005/8/layout/hierarchy3"/>
    <dgm:cxn modelId="{57FD28F6-E1CD-4C37-9F81-92769D32FBD4}" srcId="{077613D2-7DD8-456B-97B6-18204D5D422A}" destId="{CF83A05E-5AFF-4E33-94DF-CB7876E4AA1E}" srcOrd="1" destOrd="0" parTransId="{3289FE87-2174-4AD4-AE74-49026AE067A1}" sibTransId="{F29C5590-3E55-4583-8755-729B6FCE12D8}"/>
    <dgm:cxn modelId="{E2F8A5FA-BCFE-4369-BFA2-E106BCB5FF72}" type="presOf" srcId="{077613D2-7DD8-456B-97B6-18204D5D422A}" destId="{79B43534-69CA-49FE-86AF-2A4D6D612C98}" srcOrd="1" destOrd="0" presId="urn:microsoft.com/office/officeart/2005/8/layout/hierarchy3"/>
    <dgm:cxn modelId="{9CA52BF4-622A-4BFD-866A-82EBBEA72136}" srcId="{35F87EA0-5C5F-456C-80E1-DCCF3BA09581}" destId="{077613D2-7DD8-456B-97B6-18204D5D422A}" srcOrd="0" destOrd="0" parTransId="{2F3888E6-6F91-41E1-B954-75190335446E}" sibTransId="{40112537-0590-4A7B-B73D-C2989ED7893A}"/>
    <dgm:cxn modelId="{6ABB3D33-95DB-4FDA-90CD-26F07FEAF3EA}" type="presParOf" srcId="{26D13875-21A8-4BA2-99FD-7B9FD1B1ED42}" destId="{C3806271-C862-4DA6-8A87-4F652FCE1ECF}" srcOrd="0" destOrd="0" presId="urn:microsoft.com/office/officeart/2005/8/layout/hierarchy3"/>
    <dgm:cxn modelId="{92952CDB-32A7-47DE-8538-B5AEE12C1E46}" type="presParOf" srcId="{C3806271-C862-4DA6-8A87-4F652FCE1ECF}" destId="{D61FED9A-0C37-4FE7-BA1E-881F7D7F82FD}" srcOrd="0" destOrd="0" presId="urn:microsoft.com/office/officeart/2005/8/layout/hierarchy3"/>
    <dgm:cxn modelId="{8B8769D0-CD06-4293-9269-41708B00A283}" type="presParOf" srcId="{D61FED9A-0C37-4FE7-BA1E-881F7D7F82FD}" destId="{D6919FF1-E653-4813-B57C-8B8623B49BC6}" srcOrd="0" destOrd="0" presId="urn:microsoft.com/office/officeart/2005/8/layout/hierarchy3"/>
    <dgm:cxn modelId="{69E9FBD4-859C-462B-AC6B-B51C7B8D6295}" type="presParOf" srcId="{D61FED9A-0C37-4FE7-BA1E-881F7D7F82FD}" destId="{79B43534-69CA-49FE-86AF-2A4D6D612C98}" srcOrd="1" destOrd="0" presId="urn:microsoft.com/office/officeart/2005/8/layout/hierarchy3"/>
    <dgm:cxn modelId="{C162781B-D0EE-4783-9B95-C5848ABF5532}" type="presParOf" srcId="{C3806271-C862-4DA6-8A87-4F652FCE1ECF}" destId="{6406684E-1C1E-42A2-9400-35F97AF9BDFA}" srcOrd="1" destOrd="0" presId="urn:microsoft.com/office/officeart/2005/8/layout/hierarchy3"/>
    <dgm:cxn modelId="{1243671C-0E48-4C1F-B154-653116ED934F}" type="presParOf" srcId="{6406684E-1C1E-42A2-9400-35F97AF9BDFA}" destId="{DF12D704-A44C-4AFE-9229-BF29AF7CD485}" srcOrd="0" destOrd="0" presId="urn:microsoft.com/office/officeart/2005/8/layout/hierarchy3"/>
    <dgm:cxn modelId="{07BD5B30-537E-4813-BD0F-5DA63A3807B6}" type="presParOf" srcId="{6406684E-1C1E-42A2-9400-35F97AF9BDFA}" destId="{DBE29137-7361-4D96-B762-221F015873F6}" srcOrd="1" destOrd="0" presId="urn:microsoft.com/office/officeart/2005/8/layout/hierarchy3"/>
    <dgm:cxn modelId="{738ED2B6-BA44-4ECE-BA8C-6B35A49B45FE}" type="presParOf" srcId="{6406684E-1C1E-42A2-9400-35F97AF9BDFA}" destId="{18D65015-BE4C-45DD-BB7A-DA61F8E3AB76}" srcOrd="2" destOrd="0" presId="urn:microsoft.com/office/officeart/2005/8/layout/hierarchy3"/>
    <dgm:cxn modelId="{AAA7E4D8-F34A-4C80-9655-618CC4DBB068}" type="presParOf" srcId="{6406684E-1C1E-42A2-9400-35F97AF9BDFA}" destId="{70B513AA-A22C-4CCB-B93F-D99F2C2A2E4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8E91C-0D13-4A5C-8714-4BD9C5D9A6DF}">
      <dsp:nvSpPr>
        <dsp:cNvPr id="0" name=""/>
        <dsp:cNvSpPr/>
      </dsp:nvSpPr>
      <dsp:spPr>
        <a:xfrm>
          <a:off x="3206" y="144014"/>
          <a:ext cx="4292788" cy="612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Проблемы реинтеграции, связанные с кровными родителями воспитанников учреждения</a:t>
          </a:r>
          <a:br>
            <a:rPr lang="ru-RU" sz="1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55" y="161963"/>
        <a:ext cx="4256890" cy="576930"/>
      </dsp:txXfrm>
    </dsp:sp>
    <dsp:sp modelId="{8562692E-535A-4127-8179-A9DF2E82F3AD}">
      <dsp:nvSpPr>
        <dsp:cNvPr id="0" name=""/>
        <dsp:cNvSpPr/>
      </dsp:nvSpPr>
      <dsp:spPr>
        <a:xfrm>
          <a:off x="432485" y="756842"/>
          <a:ext cx="429278" cy="58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410"/>
              </a:lnTo>
              <a:lnTo>
                <a:pt x="429278" y="5824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1F0F3-C0E0-4520-B5A7-C6B169F351FD}">
      <dsp:nvSpPr>
        <dsp:cNvPr id="0" name=""/>
        <dsp:cNvSpPr/>
      </dsp:nvSpPr>
      <dsp:spPr>
        <a:xfrm>
          <a:off x="861764" y="950979"/>
          <a:ext cx="3126133" cy="776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Повторение неэффективного семейного сценария - родители, которые оказываются лишенными родительских прав, часто сами росли в неблагополучных семьях.</a:t>
          </a:r>
          <a:endParaRPr lang="ru-RU" sz="105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4508" y="973723"/>
        <a:ext cx="3080645" cy="731059"/>
      </dsp:txXfrm>
    </dsp:sp>
    <dsp:sp modelId="{9FC2FEE1-7040-4141-9C42-8B0A03CEAB3D}">
      <dsp:nvSpPr>
        <dsp:cNvPr id="0" name=""/>
        <dsp:cNvSpPr/>
      </dsp:nvSpPr>
      <dsp:spPr>
        <a:xfrm>
          <a:off x="432485" y="756842"/>
          <a:ext cx="429278" cy="155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095"/>
              </a:lnTo>
              <a:lnTo>
                <a:pt x="429278" y="15530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E251E-D55F-4766-884D-764767BF903B}">
      <dsp:nvSpPr>
        <dsp:cNvPr id="0" name=""/>
        <dsp:cNvSpPr/>
      </dsp:nvSpPr>
      <dsp:spPr>
        <a:xfrm>
          <a:off x="861764" y="1921664"/>
          <a:ext cx="3274572" cy="776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Защитные механизмы(«Да ему там хорошо, в учреждении-то - там игрушки, телевизор, вкусно кормят, хорошо одевают!») и пр.</a:t>
          </a:r>
          <a:endParaRPr lang="ru-RU" sz="105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4508" y="1944408"/>
        <a:ext cx="3229084" cy="731059"/>
      </dsp:txXfrm>
    </dsp:sp>
    <dsp:sp modelId="{28B7BB89-A794-48FB-9DE9-009EA54FB9A1}">
      <dsp:nvSpPr>
        <dsp:cNvPr id="0" name=""/>
        <dsp:cNvSpPr/>
      </dsp:nvSpPr>
      <dsp:spPr>
        <a:xfrm>
          <a:off x="432485" y="756842"/>
          <a:ext cx="429278" cy="2378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391"/>
              </a:lnTo>
              <a:lnTo>
                <a:pt x="429278" y="23783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E5B38-B04E-4268-920A-06E85B8E607F}">
      <dsp:nvSpPr>
        <dsp:cNvPr id="0" name=""/>
        <dsp:cNvSpPr/>
      </dsp:nvSpPr>
      <dsp:spPr>
        <a:xfrm>
          <a:off x="861764" y="2892349"/>
          <a:ext cx="3274572" cy="485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Чувство вины</a:t>
          </a:r>
          <a:endParaRPr lang="ru-RU" sz="105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5992" y="2906577"/>
        <a:ext cx="3246116" cy="457313"/>
      </dsp:txXfrm>
    </dsp:sp>
    <dsp:sp modelId="{E4EB9E9C-5BEE-42FD-976C-C01047DDE878}">
      <dsp:nvSpPr>
        <dsp:cNvPr id="0" name=""/>
        <dsp:cNvSpPr/>
      </dsp:nvSpPr>
      <dsp:spPr>
        <a:xfrm>
          <a:off x="432485" y="756842"/>
          <a:ext cx="429278" cy="338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3846"/>
              </a:lnTo>
              <a:lnTo>
                <a:pt x="429278" y="33838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4CDA1-6F40-4B97-BC5B-87C56C6041BD}">
      <dsp:nvSpPr>
        <dsp:cNvPr id="0" name=""/>
        <dsp:cNvSpPr/>
      </dsp:nvSpPr>
      <dsp:spPr>
        <a:xfrm>
          <a:off x="861764" y="3572255"/>
          <a:ext cx="3274572" cy="1136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Выученная беспомощность (Избегая предполагаемую неудачу, родители могут находить множество «объективных» причин, чтобы не начинать процедуру восстановления в родительских правах, или будут старательно ее замедлять)</a:t>
          </a:r>
          <a:endParaRPr lang="ru-RU" sz="105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5062" y="3605553"/>
        <a:ext cx="3207976" cy="1070270"/>
      </dsp:txXfrm>
    </dsp:sp>
    <dsp:sp modelId="{D144C69D-5C30-4780-BED2-0E27AE9F1B63}">
      <dsp:nvSpPr>
        <dsp:cNvPr id="0" name=""/>
        <dsp:cNvSpPr/>
      </dsp:nvSpPr>
      <dsp:spPr>
        <a:xfrm>
          <a:off x="4684269" y="144014"/>
          <a:ext cx="2888991" cy="776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Проблемы реинтеграции, связанные с воспитанниками учреждения для детей-сирот</a:t>
          </a:r>
          <a:endParaRPr lang="ru-RU" sz="1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7013" y="166758"/>
        <a:ext cx="2843503" cy="731059"/>
      </dsp:txXfrm>
    </dsp:sp>
    <dsp:sp modelId="{BDF46234-DC94-4797-ADB5-0B3A86C1FDC2}">
      <dsp:nvSpPr>
        <dsp:cNvPr id="0" name=""/>
        <dsp:cNvSpPr/>
      </dsp:nvSpPr>
      <dsp:spPr>
        <a:xfrm>
          <a:off x="4973168" y="920561"/>
          <a:ext cx="288899" cy="58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410"/>
              </a:lnTo>
              <a:lnTo>
                <a:pt x="288899" y="5824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33EDF-157D-42FF-B761-4F9E30347FEA}">
      <dsp:nvSpPr>
        <dsp:cNvPr id="0" name=""/>
        <dsp:cNvSpPr/>
      </dsp:nvSpPr>
      <dsp:spPr>
        <a:xfrm>
          <a:off x="5262067" y="1114698"/>
          <a:ext cx="2489326" cy="776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Чувство обиды на кровного родителя</a:t>
          </a:r>
          <a:endParaRPr lang="ru-RU" sz="105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4811" y="1137442"/>
        <a:ext cx="2443838" cy="731059"/>
      </dsp:txXfrm>
    </dsp:sp>
    <dsp:sp modelId="{6EB20A3B-D1FB-48C6-94C4-D6AE4850AFC2}">
      <dsp:nvSpPr>
        <dsp:cNvPr id="0" name=""/>
        <dsp:cNvSpPr/>
      </dsp:nvSpPr>
      <dsp:spPr>
        <a:xfrm>
          <a:off x="4973168" y="920561"/>
          <a:ext cx="288899" cy="212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434"/>
              </a:lnTo>
              <a:lnTo>
                <a:pt x="288899" y="212743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7600F-521D-465D-AEB2-18287463CCA2}">
      <dsp:nvSpPr>
        <dsp:cNvPr id="0" name=""/>
        <dsp:cNvSpPr/>
      </dsp:nvSpPr>
      <dsp:spPr>
        <a:xfrm>
          <a:off x="5262067" y="2085383"/>
          <a:ext cx="2964325" cy="192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Последствия пребывания в  </a:t>
          </a:r>
          <a:r>
            <a:rPr lang="ru-RU" sz="105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</a:t>
          </a:r>
          <a:r>
            <a:rPr lang="ru-RU" sz="105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учреждении - нельзя сбрасывать со счетов и тот опыт, который приобретет ребенок в учреждении (а иногда еще и в случае побегов из него!). Этот опыт, скорее всего, окажется чужеродным для семейной системы, но, как любой опыт, его уже нельзя будет отменить или игнорировать.</a:t>
          </a:r>
          <a:endParaRPr lang="ru-RU" sz="105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8455" y="2141771"/>
        <a:ext cx="2851549" cy="1812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97D2F-A3A4-4247-9D1F-546DBAF644DD}">
      <dsp:nvSpPr>
        <dsp:cNvPr id="0" name=""/>
        <dsp:cNvSpPr/>
      </dsp:nvSpPr>
      <dsp:spPr>
        <a:xfrm rot="5400000">
          <a:off x="-179784" y="345502"/>
          <a:ext cx="1198563" cy="8389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85214"/>
        <a:ext cx="838994" cy="359569"/>
      </dsp:txXfrm>
    </dsp:sp>
    <dsp:sp modelId="{4BFE2376-3E1B-41E6-A655-3159D3682DB5}">
      <dsp:nvSpPr>
        <dsp:cNvPr id="0" name=""/>
        <dsp:cNvSpPr/>
      </dsp:nvSpPr>
      <dsp:spPr>
        <a:xfrm rot="5400000">
          <a:off x="3521613" y="-2631471"/>
          <a:ext cx="1105728" cy="6506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по распространению положительного опыта</a:t>
          </a:r>
          <a:r>
            <a:rPr lang="ru-RU" sz="1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 социально ответственных семей,   принявших  на   воспитание  детей-сирот   детей, оставшихся   без   попечения   родителей;   ведущих   здоровый   образ  жизни, развивающих увлечения и таланты членов семьи, активно участвующих в жизни местного сообщества, региона, страны;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1232" y="122887"/>
        <a:ext cx="6452515" cy="997774"/>
      </dsp:txXfrm>
    </dsp:sp>
    <dsp:sp modelId="{5938D382-2FB3-41D9-A51E-BBB08F3A0392}">
      <dsp:nvSpPr>
        <dsp:cNvPr id="0" name=""/>
        <dsp:cNvSpPr/>
      </dsp:nvSpPr>
      <dsp:spPr>
        <a:xfrm rot="5400000">
          <a:off x="-179784" y="1348771"/>
          <a:ext cx="1198563" cy="838994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88483"/>
        <a:ext cx="838994" cy="359569"/>
      </dsp:txXfrm>
    </dsp:sp>
    <dsp:sp modelId="{7973BED3-C2D7-403F-B64D-6955C1DB94E6}">
      <dsp:nvSpPr>
        <dsp:cNvPr id="0" name=""/>
        <dsp:cNvSpPr/>
      </dsp:nvSpPr>
      <dsp:spPr>
        <a:xfrm rot="5400000">
          <a:off x="3702707" y="-1689141"/>
          <a:ext cx="779066" cy="6506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Консультативная, педагогическая, помощь опекунам детей в целях профилактики отказа </a:t>
          </a:r>
          <a:r>
            <a:rPr lang="ru-RU" sz="1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родителей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 воспитания своих детей,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38995" y="1212602"/>
        <a:ext cx="6468461" cy="703004"/>
      </dsp:txXfrm>
    </dsp:sp>
    <dsp:sp modelId="{FA3F6C31-66D2-4B3D-A2F2-284E46F1405A}">
      <dsp:nvSpPr>
        <dsp:cNvPr id="0" name=""/>
        <dsp:cNvSpPr/>
      </dsp:nvSpPr>
      <dsp:spPr>
        <a:xfrm rot="5400000">
          <a:off x="-179784" y="2363210"/>
          <a:ext cx="1198563" cy="838994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602922"/>
        <a:ext cx="838994" cy="359569"/>
      </dsp:txXfrm>
    </dsp:sp>
    <dsp:sp modelId="{33DB3D51-027E-45D5-9469-2630587E9DF5}">
      <dsp:nvSpPr>
        <dsp:cNvPr id="0" name=""/>
        <dsp:cNvSpPr/>
      </dsp:nvSpPr>
      <dsp:spPr>
        <a:xfrm rot="5400000">
          <a:off x="3702707" y="-680287"/>
          <a:ext cx="779066" cy="65064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Подбор кандидатов на передачу под опеку в семьи детей сирот и детей оставшихся без попечения родителей и з числа воспитанников ГУСО КСРЦ «Доброта» Забайкальского края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38995" y="2221456"/>
        <a:ext cx="6468461" cy="703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FB326-421E-470B-A2BB-075F48DD9658}">
      <dsp:nvSpPr>
        <dsp:cNvPr id="0" name=""/>
        <dsp:cNvSpPr/>
      </dsp:nvSpPr>
      <dsp:spPr>
        <a:xfrm>
          <a:off x="1345926" y="2088232"/>
          <a:ext cx="519538" cy="989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769" y="0"/>
              </a:lnTo>
              <a:lnTo>
                <a:pt x="259769" y="989973"/>
              </a:lnTo>
              <a:lnTo>
                <a:pt x="519538" y="9899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7744" y="2555268"/>
        <a:ext cx="55900" cy="55900"/>
      </dsp:txXfrm>
    </dsp:sp>
    <dsp:sp modelId="{EFA69356-3CA1-480D-BC89-237392E9A665}">
      <dsp:nvSpPr>
        <dsp:cNvPr id="0" name=""/>
        <dsp:cNvSpPr/>
      </dsp:nvSpPr>
      <dsp:spPr>
        <a:xfrm>
          <a:off x="1345926" y="2042512"/>
          <a:ext cx="5195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538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2706" y="2075243"/>
        <a:ext cx="25976" cy="25976"/>
      </dsp:txXfrm>
    </dsp:sp>
    <dsp:sp modelId="{79B1C2A0-BDDD-4384-B624-9A812770BE37}">
      <dsp:nvSpPr>
        <dsp:cNvPr id="0" name=""/>
        <dsp:cNvSpPr/>
      </dsp:nvSpPr>
      <dsp:spPr>
        <a:xfrm>
          <a:off x="1345926" y="1098258"/>
          <a:ext cx="519538" cy="989973"/>
        </a:xfrm>
        <a:custGeom>
          <a:avLst/>
          <a:gdLst/>
          <a:ahLst/>
          <a:cxnLst/>
          <a:rect l="0" t="0" r="0" b="0"/>
          <a:pathLst>
            <a:path>
              <a:moveTo>
                <a:pt x="0" y="989973"/>
              </a:moveTo>
              <a:lnTo>
                <a:pt x="259769" y="989973"/>
              </a:lnTo>
              <a:lnTo>
                <a:pt x="259769" y="0"/>
              </a:lnTo>
              <a:lnTo>
                <a:pt x="51953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7744" y="1565294"/>
        <a:ext cx="55900" cy="55900"/>
      </dsp:txXfrm>
    </dsp:sp>
    <dsp:sp modelId="{45C3AD31-E0A4-4CDB-AC4A-29015DCA6A46}">
      <dsp:nvSpPr>
        <dsp:cNvPr id="0" name=""/>
        <dsp:cNvSpPr/>
      </dsp:nvSpPr>
      <dsp:spPr>
        <a:xfrm rot="16200000">
          <a:off x="-1134218" y="1692242"/>
          <a:ext cx="4168310" cy="7919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альбоме «Ищу семью» представлены сведения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134218" y="1692242"/>
        <a:ext cx="4168310" cy="791979"/>
      </dsp:txXfrm>
    </dsp:sp>
    <dsp:sp modelId="{1AC19828-70BF-49CA-8B2E-13248FADB2DB}">
      <dsp:nvSpPr>
        <dsp:cNvPr id="0" name=""/>
        <dsp:cNvSpPr/>
      </dsp:nvSpPr>
      <dsp:spPr>
        <a:xfrm>
          <a:off x="1865464" y="702268"/>
          <a:ext cx="5069420" cy="7919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детях, выразивших желание жить и воспитываться в приемной семье (по результатам анкетирования)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5464" y="702268"/>
        <a:ext cx="5069420" cy="791979"/>
      </dsp:txXfrm>
    </dsp:sp>
    <dsp:sp modelId="{DF0566C1-1015-4726-98BE-4A3F9C0B8AA2}">
      <dsp:nvSpPr>
        <dsp:cNvPr id="0" name=""/>
        <dsp:cNvSpPr/>
      </dsp:nvSpPr>
      <dsp:spPr>
        <a:xfrm>
          <a:off x="1865464" y="1692242"/>
          <a:ext cx="5044378" cy="7919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Сведения предоставлены на основе регионального банка данных о детях, оставшихся без попечения родителей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5464" y="1692242"/>
        <a:ext cx="5044378" cy="791979"/>
      </dsp:txXfrm>
    </dsp:sp>
    <dsp:sp modelId="{CFF8E2D2-B263-4852-A4A5-E88380EEDA51}">
      <dsp:nvSpPr>
        <dsp:cNvPr id="0" name=""/>
        <dsp:cNvSpPr/>
      </dsp:nvSpPr>
      <dsp:spPr>
        <a:xfrm>
          <a:off x="1865464" y="2682216"/>
          <a:ext cx="5069420" cy="7919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Альбом дополнен фотографиями из повседневной жизни детей, их участия в различных мероприятиях, соревнованиях и пр.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5464" y="2682216"/>
        <a:ext cx="5069420" cy="7919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19FF1-E653-4813-B57C-8B8623B49BC6}">
      <dsp:nvSpPr>
        <dsp:cNvPr id="0" name=""/>
        <dsp:cNvSpPr/>
      </dsp:nvSpPr>
      <dsp:spPr>
        <a:xfrm>
          <a:off x="1152121" y="28596"/>
          <a:ext cx="5749408" cy="8352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причин возврата из приемной семьи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6586" y="53061"/>
        <a:ext cx="5700478" cy="786368"/>
      </dsp:txXfrm>
    </dsp:sp>
    <dsp:sp modelId="{DF12D704-A44C-4AFE-9229-BF29AF7CD485}">
      <dsp:nvSpPr>
        <dsp:cNvPr id="0" name=""/>
        <dsp:cNvSpPr/>
      </dsp:nvSpPr>
      <dsp:spPr>
        <a:xfrm>
          <a:off x="1727062" y="863894"/>
          <a:ext cx="549731" cy="806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589"/>
              </a:lnTo>
              <a:lnTo>
                <a:pt x="549731" y="8065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29137-7361-4D96-B762-221F015873F6}">
      <dsp:nvSpPr>
        <dsp:cNvPr id="0" name=""/>
        <dsp:cNvSpPr/>
      </dsp:nvSpPr>
      <dsp:spPr>
        <a:xfrm>
          <a:off x="2276793" y="1045789"/>
          <a:ext cx="4061153" cy="1249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дополнение </a:t>
          </a: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индивидуальных планов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развития и жизнеустройства по организации реабилитационной работы после устройства на воспитание в семью (вторичное сиротство)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3386" y="1082382"/>
        <a:ext cx="3987967" cy="1176203"/>
      </dsp:txXfrm>
    </dsp:sp>
    <dsp:sp modelId="{18D65015-BE4C-45DD-BB7A-DA61F8E3AB76}">
      <dsp:nvSpPr>
        <dsp:cNvPr id="0" name=""/>
        <dsp:cNvSpPr/>
      </dsp:nvSpPr>
      <dsp:spPr>
        <a:xfrm>
          <a:off x="1727062" y="863894"/>
          <a:ext cx="549731" cy="2057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757"/>
              </a:lnTo>
              <a:lnTo>
                <a:pt x="549731" y="20577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513AA-A22C-4CCB-B93F-D99F2C2A2E42}">
      <dsp:nvSpPr>
        <dsp:cNvPr id="0" name=""/>
        <dsp:cNvSpPr/>
      </dsp:nvSpPr>
      <dsp:spPr>
        <a:xfrm>
          <a:off x="2276793" y="2504003"/>
          <a:ext cx="4241577" cy="835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учреждении организованна комплексная психолого-медико-педагогическая реабилитация и более расширенную подготовка воспитанников к жизни в замещающей семье.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1258" y="2528468"/>
        <a:ext cx="4192647" cy="78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13.03.2022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628801"/>
            <a:ext cx="6480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atilda" pitchFamily="2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2057" y="2348880"/>
            <a:ext cx="7286676" cy="201622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«Формы и методы работы по устройству детей-сирот и детей, оставшихся без попечения родителей в кровные или замещающие семьи»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опыта работы ГУСО КСРЦ «Доброта» Забайкальского края)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7" y="642918"/>
            <a:ext cx="8610600" cy="914400"/>
          </a:xfrm>
        </p:spPr>
        <p:txBody>
          <a:bodyPr/>
          <a:lstStyle/>
          <a:p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социального обслуживания</a:t>
            </a:r>
          </a:p>
          <a:p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Краснокаменский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социально-реабилитационный центр для несовершеннолетних  «Доброта» Забайкальского края</a:t>
            </a:r>
            <a:endParaRPr lang="ru-RU" alt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3733801" y="6019801"/>
            <a:ext cx="2283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КРАСНОКАМЕНСК 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6990" y="4509120"/>
            <a:ext cx="251545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Е.В. Бродова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9" t="21095" r="14347" b="5421"/>
          <a:stretch/>
        </p:blipFill>
        <p:spPr bwMode="auto">
          <a:xfrm>
            <a:off x="467543" y="548680"/>
            <a:ext cx="820891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0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семьями имеющими положительный опыт в воспитании детей сирот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083531"/>
              </p:ext>
            </p:extLst>
          </p:nvPr>
        </p:nvGraphicFramePr>
        <p:xfrm>
          <a:off x="1115616" y="1628800"/>
          <a:ext cx="7345487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1640" y="5013176"/>
            <a:ext cx="7056784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 – 2021 г. в данную категорию семей передано 6 воспитанников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2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«Ищу семью»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7992888" cy="4525963"/>
          </a:xfrm>
        </p:spPr>
        <p:txBody>
          <a:bodyPr/>
          <a:lstStyle/>
          <a:p>
            <a:pPr lvl="0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 применяется на практике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альбома для Службы подготовки и сопровождения замещающих семей и постинтернатного сопровождения.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«Ищу семью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77929568"/>
              </p:ext>
            </p:extLst>
          </p:nvPr>
        </p:nvGraphicFramePr>
        <p:xfrm>
          <a:off x="1043608" y="2204864"/>
          <a:ext cx="748883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21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пережившими вторичное сиротство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556792"/>
            <a:ext cx="7560840" cy="108012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пережившие вторичное сиротство есть в каждой организации для детей-сирот и детей, оставшихся без попечения родителей. Это некая «группа риска», требующая к себе особого внимания специалистов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работа с данной категорией воспитанников строиться по следующему алгоритму.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2409138"/>
              </p:ext>
            </p:extLst>
          </p:nvPr>
        </p:nvGraphicFramePr>
        <p:xfrm>
          <a:off x="611560" y="2780928"/>
          <a:ext cx="8003232" cy="33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253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контакты: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Забайкальского края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Краснокаменск 648 , 674673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Тел.: (30245) 2-81-27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pddip75@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127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994839" y="2132856"/>
            <a:ext cx="7488832" cy="7150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 smtClean="0"/>
              <a:t>Пожалуйста, Ваши вопросы!</a:t>
            </a:r>
            <a:endParaRPr lang="ru-RU" sz="3600" b="1" dirty="0"/>
          </a:p>
        </p:txBody>
      </p:sp>
      <p:pic>
        <p:nvPicPr>
          <p:cNvPr id="1026" name="Picture 2" descr="C:\Users\KAV\AppData\Local\Microsoft\Windows\Temporary Internet Files\Content.IE5\GX6RXO2S\MP9004429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15942"/>
            <a:ext cx="2072672" cy="310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V\AppData\Local\Microsoft\Windows\Temporary Internet Files\Content.IE5\29L9Y423\MP90044325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2" y="3501008"/>
            <a:ext cx="1896322" cy="28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4992-DE9F-4C0D-8E91-BE49CA26874B}" type="datetime1">
              <a:rPr lang="ru-RU" smtClean="0">
                <a:solidFill>
                  <a:srgbClr val="000000"/>
                </a:solidFill>
              </a:rPr>
              <a:pPr/>
              <a:t>13.03.2022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8520-68A2-49A3-A1A4-41E59E1FE8E2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прав и интересов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воспитание в семье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157618"/>
              </p:ext>
            </p:extLst>
          </p:nvPr>
        </p:nvGraphicFramePr>
        <p:xfrm>
          <a:off x="251520" y="1844824"/>
          <a:ext cx="8568957" cy="476827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96345"/>
                <a:gridCol w="912102"/>
                <a:gridCol w="912102"/>
                <a:gridCol w="912102"/>
                <a:gridCol w="912102"/>
                <a:gridCol w="912102"/>
                <a:gridCol w="912102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- 85, ТЖС - 96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 – 69, ТЖС  - 79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-82, ТЖС  - 58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 –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ТЖС  - 51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 –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ТЖС  - 41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ТЖС  - 12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числа детей - сирот возвращены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родные семьи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передано под опеку (попечительство)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сирот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– детей в ТЖС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сирот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детей в ТЖС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сирот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детей в ТЖС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сирот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детей в ТЖС - 10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сирот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детей в ТЖС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 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сирот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детей в ТЖС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отделения для детей в ТЖС направлено в учреждения для детей-сирот и детей, оставшихся без попечения родителей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детей переданных на семейные формы жизнеустройства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16, 4 %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7,2%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84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переданы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из отделения детей сирот и 12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оказавшихся в ТЖС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719617"/>
              </p:ext>
            </p:extLst>
          </p:nvPr>
        </p:nvGraphicFramePr>
        <p:xfrm>
          <a:off x="467544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372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сбора сведений о желании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жить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воспитываться в кровной или приемной семье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проводиться анкетирование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594678"/>
              </p:ext>
            </p:extLst>
          </p:nvPr>
        </p:nvGraphicFramePr>
        <p:xfrm>
          <a:off x="539552" y="1916832"/>
          <a:ext cx="8136904" cy="44241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976664"/>
                <a:gridCol w="1991107"/>
                <a:gridCol w="169133"/>
              </a:tblGrid>
              <a:tr h="2373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2021-2022у.г.</a:t>
                      </a:r>
                      <a:endParaRPr lang="ru-RU" sz="1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Желает жить и воспитываться в приемной семье</a:t>
                      </a:r>
                      <a:endParaRPr lang="ru-RU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</a:t>
                      </a:r>
                      <a:endParaRPr lang="ru-RU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Желает жить и воспитываться в родной (биологической) семье</a:t>
                      </a:r>
                      <a:endParaRPr lang="ru-RU" sz="1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37.4</a:t>
                      </a:r>
                      <a:endParaRPr lang="ru-RU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Желает жить и воспитываться в семье родственников, знакомых</a:t>
                      </a:r>
                      <a:endParaRPr lang="ru-RU" sz="1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29.2</a:t>
                      </a:r>
                      <a:endParaRPr lang="ru-RU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Желает жить и воспитываться в стационарном отделении для детей-сирот и детей, оставшихся без попечения родителей ГУСО КСРЦ «Доброта» Забайкальского края</a:t>
                      </a:r>
                      <a:endParaRPr lang="ru-RU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</a:t>
                      </a:r>
                      <a:endParaRPr lang="ru-RU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Желает жить и воспитываться в другом учреждении социального обслуживания</a:t>
                      </a:r>
                      <a:endParaRPr lang="ru-RU" sz="1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знает, сомневается </a:t>
                      </a:r>
                      <a:endParaRPr lang="ru-RU" sz="1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95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7027130"/>
              </p:ext>
            </p:extLst>
          </p:nvPr>
        </p:nvGraphicFramePr>
        <p:xfrm>
          <a:off x="611560" y="3717032"/>
          <a:ext cx="7920880" cy="2712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280587"/>
                <a:gridCol w="264029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посещали родители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детей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общались с родителями по средством телефонной связи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детей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 с администрацией ФКУ ИК-10 УФСИН России по Забайкальскому краю (г. Краснокаменск); была организованна встреча на территории колонии 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ребёнок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9552" y="620688"/>
            <a:ext cx="8136904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регистрации и учета общения детей с родителями, родственниками и иными заинтересованными лицами на группах ведутся журналы учета, где отражается вся работа (звонки, встречи, цель визита, что передано ребенку). По результатам мониторинга за 2021  выявлено что 41 % воспитанников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поддерживают общение с биологическими родителями, имеют хорошие, близкие отношения с родственниками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2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случай восстановления семьи индивидуален и имеет свою специфику, поэтому для работы со случаем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возвращению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кровную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семью, на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выявленных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и перспектив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коррекционно-развивающей и сопроводительной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633182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00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работа – направленная на создание условий для формирования позитивного образа семьи у воспитанников и родителей,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на восстановление детско-родительских отношений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820342"/>
              </p:ext>
            </p:extLst>
          </p:nvPr>
        </p:nvGraphicFramePr>
        <p:xfrm>
          <a:off x="323528" y="1844825"/>
          <a:ext cx="8640960" cy="5059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00400"/>
                <a:gridCol w="5040560"/>
              </a:tblGrid>
              <a:tr h="4006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коррекционно-развивающей работы с кровной семьёй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коррекционно-развивающей работы с воспитанниками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119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Реабилитация и установление утраченных взаимоотношений </a:t>
                      </a:r>
                      <a:r>
                        <a:rPr lang="ru-RU" sz="14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новой модели поведения и взаимодействия между всеми членами семьи.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Систематизация представления о семье, о структуре семьи, взаимоотношениях между членами семьи.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1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5804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кровной семьи к воспитанию ребенка и его принятию обратно</a:t>
                      </a:r>
                      <a:r>
                        <a:rPr lang="ru-RU" sz="1400" b="1" u="sng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благоприятных условий для социализации и адаптации ребенка в семье и развитие доверительных отношений в структуре детско-родительских отношений. 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процесса самостоятельного принятия решения в трудной жизненной ситуации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представлений о потребностях развития ребенка и необходимых компетенциях родителей: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позитивных детско-родительских отношений</a:t>
                      </a:r>
                      <a:endParaRPr lang="ru-RU" sz="1400" b="1" u="sng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58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травматическим опытом ребенка и помощь в решении актуальных проблем. 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Нарушенная привязанность − разрыв старых отношений привязанности и формирование новых. 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развития - формирование нового социального и бытового опыта. 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 жестокого обращения и насилия. 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Нарушенная идентичность -  сохранение идентичности, формирование позитивного </a:t>
                      </a:r>
                      <a:r>
                        <a:rPr lang="ru-RU" sz="14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самовосприятия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76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6" t="29612" r="28051" b="15522"/>
          <a:stretch/>
        </p:blipFill>
        <p:spPr bwMode="auto">
          <a:xfrm>
            <a:off x="467544" y="476672"/>
            <a:ext cx="831341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0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18717" r="22035" b="7996"/>
          <a:stretch/>
        </p:blipFill>
        <p:spPr bwMode="auto">
          <a:xfrm>
            <a:off x="395536" y="476671"/>
            <a:ext cx="8352928" cy="60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76843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7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1074</Words>
  <Application>Microsoft Office PowerPoint</Application>
  <PresentationFormat>Экран (4:3)</PresentationFormat>
  <Paragraphs>134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Wingdings</vt:lpstr>
      <vt:lpstr>Matilda</vt:lpstr>
      <vt:lpstr>Times New Roman</vt:lpstr>
      <vt:lpstr>1_Тема Office</vt:lpstr>
      <vt:lpstr>«Формы и методы работы по устройству детей-сирот и детей, оставшихся без попечения родителей в кровные или замещающие семьи» (из опыта работы ГУСО КСРЦ «Доброта» Забайкальского края)</vt:lpstr>
      <vt:lpstr>Обеспечения прав и интересов детей на воспитание в семье</vt:lpstr>
      <vt:lpstr>В 2021 году в семьи переданы 16 детей, 4 из отделения детей сирот и 12 из отделения для детей оказавшихся в ТЖС </vt:lpstr>
      <vt:lpstr>Для сбора сведений о желании детей жить и воспитываться в кровной или приемной семье ежегодно проводиться анкетирование</vt:lpstr>
      <vt:lpstr>Презентация PowerPoint</vt:lpstr>
      <vt:lpstr>Каждый случай восстановления семьи индивидуален и имеет свою специфику, поэтому для работы со случаем по возвращению ребенка в кровную семью, на основании выявленных проблем и перспектив создается индивидуальный план коррекционно-развивающей и сопроводительной работы.</vt:lpstr>
      <vt:lpstr>Коррекционно-развивающая работа – направленная на создание условий для формирования позитивного образа семьи у воспитанников и родителей,  а так же на восстановление детско-родительских отношений</vt:lpstr>
      <vt:lpstr>Презентация PowerPoint</vt:lpstr>
      <vt:lpstr>Презентация PowerPoint</vt:lpstr>
      <vt:lpstr>Презентация PowerPoint</vt:lpstr>
      <vt:lpstr>Работа с семьями имеющими положительный опыт в воспитании детей сирот</vt:lpstr>
      <vt:lpstr>Альбом «Ищу семью»</vt:lpstr>
      <vt:lpstr>Работа с детьми пережившими вторичное сиротство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Елена Урюпина</cp:lastModifiedBy>
  <cp:revision>243</cp:revision>
  <cp:lastPrinted>2021-10-19T03:09:17Z</cp:lastPrinted>
  <dcterms:created xsi:type="dcterms:W3CDTF">2014-07-06T18:18:01Z</dcterms:created>
  <dcterms:modified xsi:type="dcterms:W3CDTF">2022-03-14T03:50:07Z</dcterms:modified>
</cp:coreProperties>
</file>